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2"/>
  </p:notesMasterIdLst>
  <p:sldIdLst>
    <p:sldId id="5025" r:id="rId2"/>
    <p:sldId id="5253" r:id="rId3"/>
    <p:sldId id="5263" r:id="rId4"/>
    <p:sldId id="5264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959" r:id="rId32"/>
    <p:sldId id="4023" r:id="rId33"/>
    <p:sldId id="3290" r:id="rId34"/>
    <p:sldId id="3292" r:id="rId35"/>
    <p:sldId id="5254" r:id="rId36"/>
    <p:sldId id="5255" r:id="rId37"/>
    <p:sldId id="5256" r:id="rId38"/>
    <p:sldId id="5257" r:id="rId39"/>
    <p:sldId id="3259" r:id="rId40"/>
    <p:sldId id="3297" r:id="rId41"/>
    <p:sldId id="3320" r:id="rId42"/>
    <p:sldId id="5322" r:id="rId43"/>
    <p:sldId id="3246" r:id="rId44"/>
    <p:sldId id="3260" r:id="rId45"/>
    <p:sldId id="3303" r:id="rId46"/>
    <p:sldId id="3338" r:id="rId47"/>
    <p:sldId id="5259" r:id="rId48"/>
    <p:sldId id="5260" r:id="rId49"/>
    <p:sldId id="1378" r:id="rId50"/>
    <p:sldId id="4482" r:id="rId51"/>
    <p:sldId id="4270" r:id="rId52"/>
    <p:sldId id="5316" r:id="rId53"/>
    <p:sldId id="5317" r:id="rId54"/>
    <p:sldId id="5320" r:id="rId55"/>
    <p:sldId id="5318" r:id="rId56"/>
    <p:sldId id="4960" r:id="rId57"/>
    <p:sldId id="4961" r:id="rId58"/>
    <p:sldId id="3424" r:id="rId59"/>
    <p:sldId id="1470" r:id="rId60"/>
    <p:sldId id="1471" r:id="rId61"/>
    <p:sldId id="1472" r:id="rId62"/>
    <p:sldId id="4246" r:id="rId63"/>
    <p:sldId id="4247" r:id="rId64"/>
    <p:sldId id="4286" r:id="rId65"/>
    <p:sldId id="1476" r:id="rId66"/>
    <p:sldId id="3972" r:id="rId67"/>
    <p:sldId id="4297" r:id="rId68"/>
    <p:sldId id="4287" r:id="rId69"/>
    <p:sldId id="1480" r:id="rId70"/>
    <p:sldId id="4250" r:id="rId71"/>
    <p:sldId id="4251" r:id="rId72"/>
    <p:sldId id="4288" r:id="rId73"/>
    <p:sldId id="1485" r:id="rId74"/>
    <p:sldId id="4253" r:id="rId75"/>
    <p:sldId id="4254" r:id="rId76"/>
    <p:sldId id="4289" r:id="rId77"/>
    <p:sldId id="1489" r:id="rId78"/>
    <p:sldId id="4485" r:id="rId79"/>
    <p:sldId id="4256" r:id="rId80"/>
    <p:sldId id="4290" r:id="rId81"/>
    <p:sldId id="1494" r:id="rId82"/>
    <p:sldId id="4257" r:id="rId83"/>
    <p:sldId id="4258" r:id="rId84"/>
    <p:sldId id="4291" r:id="rId85"/>
    <p:sldId id="1499" r:id="rId86"/>
    <p:sldId id="4486" r:id="rId87"/>
    <p:sldId id="4260" r:id="rId88"/>
    <p:sldId id="4298" r:id="rId89"/>
    <p:sldId id="4292" r:id="rId90"/>
    <p:sldId id="4299" r:id="rId91"/>
    <p:sldId id="4262" r:id="rId92"/>
    <p:sldId id="4263" r:id="rId93"/>
    <p:sldId id="4293" r:id="rId94"/>
    <p:sldId id="4300" r:id="rId95"/>
    <p:sldId id="4301" r:id="rId96"/>
    <p:sldId id="4302" r:id="rId97"/>
    <p:sldId id="4303" r:id="rId98"/>
    <p:sldId id="4304" r:id="rId99"/>
    <p:sldId id="4305" r:id="rId100"/>
    <p:sldId id="4306" r:id="rId101"/>
    <p:sldId id="4307" r:id="rId102"/>
    <p:sldId id="4483" r:id="rId103"/>
    <p:sldId id="3784" r:id="rId104"/>
    <p:sldId id="3785" r:id="rId105"/>
    <p:sldId id="3786" r:id="rId106"/>
    <p:sldId id="4322" r:id="rId107"/>
    <p:sldId id="3788" r:id="rId108"/>
    <p:sldId id="3789" r:id="rId109"/>
    <p:sldId id="3790" r:id="rId110"/>
    <p:sldId id="3791" r:id="rId111"/>
    <p:sldId id="3792" r:id="rId112"/>
    <p:sldId id="3793" r:id="rId113"/>
    <p:sldId id="3794" r:id="rId114"/>
    <p:sldId id="3795" r:id="rId115"/>
    <p:sldId id="3796" r:id="rId116"/>
    <p:sldId id="3797" r:id="rId117"/>
    <p:sldId id="3798" r:id="rId118"/>
    <p:sldId id="3799" r:id="rId119"/>
    <p:sldId id="3800" r:id="rId120"/>
    <p:sldId id="4323" r:id="rId121"/>
    <p:sldId id="4295" r:id="rId122"/>
    <p:sldId id="3802" r:id="rId123"/>
    <p:sldId id="4324" r:id="rId124"/>
    <p:sldId id="3805" r:id="rId125"/>
    <p:sldId id="3806" r:id="rId126"/>
    <p:sldId id="3807" r:id="rId127"/>
    <p:sldId id="4962" r:id="rId128"/>
    <p:sldId id="4685" r:id="rId129"/>
    <p:sldId id="4809" r:id="rId130"/>
    <p:sldId id="4812" r:id="rId131"/>
    <p:sldId id="4810" r:id="rId132"/>
    <p:sldId id="4813" r:id="rId133"/>
    <p:sldId id="4964" r:id="rId134"/>
    <p:sldId id="4965" r:id="rId135"/>
    <p:sldId id="5251" r:id="rId136"/>
    <p:sldId id="5252" r:id="rId137"/>
    <p:sldId id="4963" r:id="rId138"/>
    <p:sldId id="4330" r:id="rId139"/>
    <p:sldId id="4484" r:id="rId140"/>
    <p:sldId id="4017" r:id="rId141"/>
    <p:sldId id="5321" r:id="rId142"/>
    <p:sldId id="4933" r:id="rId143"/>
    <p:sldId id="4937" r:id="rId144"/>
    <p:sldId id="4951" r:id="rId145"/>
    <p:sldId id="4952" r:id="rId146"/>
    <p:sldId id="4953" r:id="rId147"/>
    <p:sldId id="4954" r:id="rId148"/>
    <p:sldId id="4966" r:id="rId149"/>
    <p:sldId id="3835" r:id="rId150"/>
    <p:sldId id="3897" r:id="rId1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24-Oct-24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140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4440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141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2883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24-10-2024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24-10-2024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24-10-2024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24-10-2024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24-10-2024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24-10-2024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B7E38C2-472D-1DE9-C8AB-BB333845ACC3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2DB303-BA78-CE4A-899F-AF4553FAE3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2" r="8887"/>
          <a:stretch/>
        </p:blipFill>
        <p:spPr>
          <a:xfrm rot="5400000">
            <a:off x="7068685" y="1614833"/>
            <a:ext cx="6653090" cy="35935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-2" y="2095858"/>
            <a:ext cx="809512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30ஆம்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வியாழன்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</a:t>
            </a:r>
          </a:p>
        </p:txBody>
      </p:sp>
    </p:spTree>
    <p:extLst>
      <p:ext uri="{BB962C8B-B14F-4D97-AF65-F5344CB8AC3E}">
        <p14:creationId xmlns:p14="http://schemas.microsoft.com/office/powerpoint/2010/main" val="3461999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104:3-4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ண்டவரைத் தேடுவோரின் இதயம் மகிழ்வதாக. ஆண்டவரைக் தேடுங்கள், உறுதிபெறுங்கள். அவரது திருமுகத்தை 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நாடுங்கள்.</a:t>
            </a:r>
          </a:p>
        </p:txBody>
      </p:sp>
    </p:spTree>
    <p:extLst>
      <p:ext uri="{BB962C8B-B14F-4D97-AF65-F5344CB8AC3E}">
        <p14:creationId xmlns:p14="http://schemas.microsoft.com/office/powerpoint/2010/main" val="739299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வரம் கேட்டு வருகின்றேன் இறைவா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குரல் கேட்டு அருளாயோ தலைவா (2)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பகைசூழும் இதயத்துச் சுவரையெல்லாம்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பாசத்தால் தகர்க்கின்ற வரம் கேட்கின்றேன்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புகைசூழ்ந்து இருள் வாழும் மனதில் எல்லாம் - 2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பெயர் சொல்லி ஒளியேற்ற உனைக் கேட்கின்றேன்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092952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வரம் கேட்டு வருகின்றேன் இறைவா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குரல் கேட்டு அருளாயோ தலைவா (2)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நலமெல்லாம் எனக்கென்று தேடும் குணம் - இனி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நாள்தோறும் இறக்கின்ற வரம் கேட்கின்றேன்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பலியாக பிறர்க்கென்னை அளித்திட்டபின் - 2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பரிசாக உனை கேட்கும் வரம் கேட்கின்றேன்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3981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என்றென்றுமுள்ள எல்லாம் வல்ல இறைவா, எங்களில் நம்பிக்கை, எதிர்நோக்கு, அன்பு ஆகியன வளரச் செய்தருளும்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அதனால் நீர் கட்டளையிடுவதை நாங்கள் அன்பு செய்யவும் நீர் வாக்களிப்பதை நாங்கள் பெற்றுக்கொள்ளவும் தகுதி பெறுவோமாக.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88588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வெற்றிபெற்று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நிலைநிற்க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வல்லமை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படைக்கலன்களையும்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எடுத்துக்கொள்ளுங்கள்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எபேசியருக்கு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6: 10-20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இணைந்து, அவர்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வலிமையாலும்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அலகையின்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ஏமாற்று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எதிர்த்து நிற்கும் வலிமை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படைக்கலன்களையும்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அணிந்துகொள்ளுங்கள்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ஏனென்றால்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போராடுவதில்லை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ஆட்சிபுரிவோர்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அதிகாரம்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இருள் நிறைந்த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ஆற்றல்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38E3D-BD80-FAA3-25AA-0FEEE4634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6E1B964-3BBD-9C4A-F8F4-C18664098A19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வான்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தீய ஆவிகள்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ஆகியவற்றோடும்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பொல்லாத நாள் வரும்போது, எதிர்த்து நின்று,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வெற்றிபெற்று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நிலைநிற்க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வல்லமை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படைக்கலன்களையும்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எடுத்துக்கொள்ளுங்கள்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ஆகையால், உண்மையை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இடைக்கச்சையாகக்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கட்டிக்கொண்டு, நீதியை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மார்புக்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கவசமாக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அணிந்து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நில்லுங்கள்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அமைதியை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35804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D9B0C-7ACD-5297-E0BE-D53C26D7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FDD77C-63BA-EE93-3237-60A603765D32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அறிவிப்பதற்கான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நிலையை உங்கள் காலில்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மிதியடிகளாகப்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எந்நிலையிலும்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கேடயத்தைப்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பிடித்துக்கொள்ளுங்கள்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தீக்கணைகளையெல்லாம்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அணைத்துவிட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சீராவாகவும்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52332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E7BCE-0933-933E-5436-E6361F63B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9E34299-3424-9791-8631-B7A3076E7548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எப்போதும்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துணை கொண்டு வேண்டுதல் செய்யுங்கள். இதில் உறுதியாய்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பேசும்போது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மறைபொருளைத்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துணிவுடன்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தெரியப்படுத்துவதற்கான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16471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FE1E1-95DA-2DE3-78FC-4DBEB1B54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013DEAC-3579-8B4C-6C24-03D31B475647}"/>
              </a:ext>
            </a:extLst>
          </p:cNvPr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விலங்கிடப்பட்டிருந்தும்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தூதுவனாக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இருக்கிறேன். நான் பேச வேண்டிய முறையில்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துணிவுடன் எடுத்துக் கூற எனக்காக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209125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144: 1-2. 9-10 (பல்லவி: 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பாறையாகிய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போற்றி! போற்றி!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பாறையாகிய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போற்றி! போற்றி! போரிட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பயிற்சி அளிப்பவர் அவரே!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போர்புரிய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விரல்களைப்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பழக்குபவரும்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கற்பாறையும்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கோட்டையும்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பாதுகாப்பாளரும்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கேடயமும்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புகலிடமும்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கீழ்ப்படுத்துபவர்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பாறையாகிய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போற்றி! போற்றி!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D19F4-9831-8BE0-0D20-8F6C82148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8FC7CEC-4D72-D82E-2B31-0F9E528B5092}"/>
              </a:ext>
            </a:extLst>
          </p:cNvPr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 பாடுவேன்;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நரம்பு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வீணையால்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 பாடுவேன்.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 அளிப்பவர்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உம் ஊழியர்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தப்புவித்தவரும்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பாறையாகிய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போற்றி! போற்றி!</a:t>
            </a:r>
          </a:p>
        </p:txBody>
      </p:sp>
    </p:spTree>
    <p:extLst>
      <p:ext uri="{BB962C8B-B14F-4D97-AF65-F5344CB8AC3E}">
        <p14:creationId xmlns:p14="http://schemas.microsoft.com/office/powerpoint/2010/main" val="245191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19: 38; 2: 14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உரித்தாகுக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உலகில் அவருக்கு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உகந்தோருக்கு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உண்டாகுக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வெளியே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நினைத்துக்கூடப்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 முடியாதே!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13: 31-35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வந்து, “இங்கிருந்து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போய்விடும்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ஏரோது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கொல்ல வேண்டும்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என்றிருக்கிறான்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கூறினர். அதற்கு அவர் கூறியது: “இன்றும் நாளையும்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பேய்களை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ஓட்டுவேன்;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பிணிகளைப்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மூன்றாம் நாளில் என் பணி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நிறைவுபெறும்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நீங்கள் போய் 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இன்றும் நாளையும்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நாளும் நான்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160DC-BF8A-032C-FDF2-5F34DEDF0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4426970-051D-ED30-FD51-DD8348E4CC9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வெளியே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நினைத்துக்கூடப்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 முடியாதே!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அனுப்பப்பட்டோரைக்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எறிகிறாயே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கோழி 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குஞ்சுகளைத்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இறக்கைக்குள்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கூட்டிச் சேர்ப்பது போல நானும்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அரவணைத்துக்கொள்ள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எத்தனையோ முறை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21831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61AAC-4EC0-91AB-DC55-56CE87B4B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8C6593E-BB40-77DF-AB32-AA3E2CE03B36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விரும்பினேன்;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விருப்பமில்லையே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உங்கள் இறை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கைவிடப்படும்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வருபவர் ஆசி பெற்றவர்’ என நீங்கள் கூறும் நாள்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வரும்வரை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காணமாட்டீர்கள்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சொல்கிறேன்.”</a:t>
            </a:r>
          </a:p>
        </p:txBody>
      </p:sp>
    </p:spTree>
    <p:extLst>
      <p:ext uri="{BB962C8B-B14F-4D97-AF65-F5344CB8AC3E}">
        <p14:creationId xmlns:p14="http://schemas.microsoft.com/office/powerpoint/2010/main" val="32890227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மிகுந்த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முழுதும்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தந்தேன்</a:t>
            </a:r>
          </a:p>
        </p:txBody>
      </p:sp>
    </p:spTree>
    <p:extLst>
      <p:ext uri="{BB962C8B-B14F-4D97-AF65-F5344CB8AC3E}">
        <p14:creationId xmlns:p14="http://schemas.microsoft.com/office/powerpoint/2010/main" val="402797187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குயவன் கையில்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களிமண்ணாய்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கொடுத்தேன்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விருப்பம் போல்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வடிவம் கொடுத்து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வனையுமே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வாழும் ஒரு கணம்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பேரின்பம்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வேறிடம் அனைத்தும் இருந்தும்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ஏதின்பம்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முழுதும்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ஆட்கொள்ளுமேம்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3247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மிகுந்த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முழுதும்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தந்தேன்</a:t>
            </a:r>
          </a:p>
        </p:txBody>
      </p:sp>
    </p:spTree>
    <p:extLst>
      <p:ext uri="{BB962C8B-B14F-4D97-AF65-F5344CB8AC3E}">
        <p14:creationId xmlns:p14="http://schemas.microsoft.com/office/powerpoint/2010/main" val="41892621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எரிய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நாதமாய்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குரலை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சிறிய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எரியும் தீபம்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நீயன்றோ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சொல்லும்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ஒளியன்றோ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பரப்பிடு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முழுதும்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ஆட்கொள்ளுமே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72455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மிகுந்த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முழுதும்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தந்தேன்</a:t>
            </a:r>
          </a:p>
        </p:txBody>
      </p:sp>
    </p:spTree>
    <p:extLst>
      <p:ext uri="{BB962C8B-B14F-4D97-AF65-F5344CB8AC3E}">
        <p14:creationId xmlns:p14="http://schemas.microsoft.com/office/powerpoint/2010/main" val="41489594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மாட்சிக்கு உரிய உமக்கு நாங்கள் அளிக்கும் காணிக்கையைக் கண்ணோக்கியருள உம்மை வேண்டுகின்றோம்: இவ்வாறு நாங்கள் நிறைவேற்றும் இத்திருப்பணி எங்களை உமது மாட்சிக்கு இட்டுச்செல்வதாக.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98512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20: 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வெற்றியைக் குறித்து மகிழ்வோமாக! நம் கடவுளின் பெயராக மாண்புறுவோமாக!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எபே 5: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நமக்காகத் தம்மை நறுமணம் வீசும் பலியாகக் கடவுளுக்கு ஒப்புக்கொடுத்து, நம்மை அன்பு செய்தார்.</a:t>
            </a:r>
          </a:p>
        </p:txBody>
      </p:sp>
    </p:spTree>
    <p:extLst>
      <p:ext uri="{BB962C8B-B14F-4D97-AF65-F5344CB8AC3E}">
        <p14:creationId xmlns:p14="http://schemas.microsoft.com/office/powerpoint/2010/main" val="109418433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பொன்மாலை நேரம்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பூந்தென்றல்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காற்றில்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கரைந்தோடுதே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உறவாடும்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துன்ப மேகம்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கலைந்தோடுதே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வாழ்வு ஒன்றே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தேடலாகும்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ஒன்றே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282899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வானம்தான்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மேகம்தான்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காலம் தோறும் கண்ணின்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காக்கும் தெய்வமே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சுமைசுமந்து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சோர்ந்த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அபயம்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தரவேண்டுமே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தெய்வமே அருகில்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வரவேண்டுமே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காற்றில் ஆடும் தீபம்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சிறகில்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228461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பொன்மாலை நேரம்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பூந்தென்றல்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காற்றில்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கரைந்தோடுதே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உறவாடும்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துன்ப மேகம்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கலைந்தோடுதே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வாழ்வு ஒன்றே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தேடலாகும்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ஒன்றே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372127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ஒரு கணம்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அருகினில்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ஒருயுகம்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தினம்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எனக்குள் தோன்றும்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புதுயுகம்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பூக்கும்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ரோஜா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அள்ளிப்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பறிப்பதேன்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சூடி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அன்புக்கு வானம் எல்லை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தெய்வமே உன் அன்புக்கு எல்லை இல்லை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இதழில்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இன்ப இதயம் உன் அன்பைப்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068679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பொன்மாலை நேரம்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பூந்தென்றல்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காற்றில்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கரைந்தோடுதே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உறவாடும்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துன்ப மேகம்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கலைந்தோடுதே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வாழ்வு ஒன்றே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தேடலாகும்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ஒன்றே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32878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 அருளடையாளங்கள் தம்முள் கொண்டிருக்கும் அருள் எங்களில் நிறைவு பெறச் செய்தருள உம்மை வேண்டுகின்றோம்: அதனால் இப்போது அடையாள முறையில் கொண்டாடுவதை நாங்கள் உண்மையாகவே பெற்றுக்கொள்வோமாக.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507746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06351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ஞானம் நிறை கன்னிகையே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நாதனைத் தாங்கிய ஆலயமே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மாண்புயர் ஏழு தூண்களுமாய் - 2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பலிபீடமுமாய் அலங்கரித்தாயே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பாவ நிழலே அணுகா பாதுகாத்தார் உமையே பரமன்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நிழலே அணுகா - தாயுதரம் நீ தரித்திடவே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தனதோர் அமலன் தலமெனக் கொண்டார்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718168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ஞானம் நிறை கன்னிகையே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நாதனைத் தாங்கிய ஆலயமே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மாண்புயர் ஏழு தூண்களுமாய் - 2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பலிபீடமுமாய் அலங்கரித்தாயே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வாழ்வோர் அனைவரின் தாயே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வானுலகை அடையும் வழியே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 அனைவரின் தாயே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 இஸ்ராயேல் தாரகையே - 2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வானோர் துதிக்கும் இறைவியே வாழி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2475324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திருப்பியருளுமாறு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தாழ்ந்து, பணிந்து, வணங்கி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உருவான உம் இனிய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உருக்கமாக நாங்கள் வேண்டும் இந்த . . . (உறுதியோடு கேட்கவும்)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017940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வாட்டி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வதைக்கும்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திருக்குழந்தை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திருப்பருவத்தின்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ஆதரவையும் பெற்று,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778279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11287</TotalTime>
  <Words>5069</Words>
  <Application>Microsoft Office PowerPoint</Application>
  <PresentationFormat>Widescreen</PresentationFormat>
  <Paragraphs>562</Paragraphs>
  <Slides>150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150</vt:i4>
      </vt:variant>
    </vt:vector>
  </HeadingPairs>
  <TitlesOfParts>
    <vt:vector size="158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102</cp:revision>
  <dcterms:created xsi:type="dcterms:W3CDTF">2022-07-13T11:51:49Z</dcterms:created>
  <dcterms:modified xsi:type="dcterms:W3CDTF">2024-10-24T14:45:41Z</dcterms:modified>
</cp:coreProperties>
</file>