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4958" r:id="rId3"/>
    <p:sldId id="4300" r:id="rId4"/>
    <p:sldId id="4301" r:id="rId5"/>
    <p:sldId id="337" r:id="rId6"/>
    <p:sldId id="3583" r:id="rId7"/>
    <p:sldId id="1274" r:id="rId8"/>
    <p:sldId id="1275" r:id="rId9"/>
    <p:sldId id="3991" r:id="rId10"/>
    <p:sldId id="3992" r:id="rId11"/>
    <p:sldId id="3993" r:id="rId12"/>
    <p:sldId id="1281" r:id="rId13"/>
    <p:sldId id="1282" r:id="rId14"/>
    <p:sldId id="4240" r:id="rId15"/>
    <p:sldId id="4241" r:id="rId16"/>
    <p:sldId id="1283" r:id="rId17"/>
    <p:sldId id="1284" r:id="rId18"/>
    <p:sldId id="3994" r:id="rId19"/>
    <p:sldId id="3995" r:id="rId20"/>
    <p:sldId id="3996" r:id="rId21"/>
    <p:sldId id="3997" r:id="rId22"/>
    <p:sldId id="4242" r:id="rId23"/>
    <p:sldId id="4243" r:id="rId24"/>
    <p:sldId id="4228" r:id="rId25"/>
    <p:sldId id="3999" r:id="rId26"/>
    <p:sldId id="4000" r:id="rId27"/>
    <p:sldId id="4229" r:id="rId28"/>
    <p:sldId id="4230" r:id="rId29"/>
    <p:sldId id="1326" r:id="rId30"/>
    <p:sldId id="1327" r:id="rId31"/>
    <p:sldId id="4956" r:id="rId32"/>
    <p:sldId id="4957" r:id="rId33"/>
    <p:sldId id="3416" r:id="rId34"/>
    <p:sldId id="362" r:id="rId35"/>
    <p:sldId id="4274" r:id="rId36"/>
    <p:sldId id="4275" r:id="rId37"/>
    <p:sldId id="4276" r:id="rId38"/>
    <p:sldId id="4277" r:id="rId39"/>
    <p:sldId id="3321" r:id="rId40"/>
    <p:sldId id="3323" r:id="rId41"/>
    <p:sldId id="3324" r:id="rId42"/>
    <p:sldId id="3325" r:id="rId43"/>
    <p:sldId id="4316" r:id="rId44"/>
    <p:sldId id="4317" r:id="rId45"/>
    <p:sldId id="4318" r:id="rId46"/>
    <p:sldId id="4319" r:id="rId47"/>
    <p:sldId id="4271" r:id="rId48"/>
    <p:sldId id="4272" r:id="rId49"/>
    <p:sldId id="4273" r:id="rId50"/>
    <p:sldId id="4161" r:id="rId51"/>
    <p:sldId id="4959" r:id="rId52"/>
    <p:sldId id="4023" r:id="rId53"/>
    <p:sldId id="3290" r:id="rId54"/>
    <p:sldId id="3292" r:id="rId55"/>
    <p:sldId id="5255" r:id="rId56"/>
    <p:sldId id="5256" r:id="rId57"/>
    <p:sldId id="3259" r:id="rId58"/>
    <p:sldId id="3297" r:id="rId59"/>
    <p:sldId id="3320" r:id="rId60"/>
    <p:sldId id="5257" r:id="rId61"/>
    <p:sldId id="5258" r:id="rId62"/>
    <p:sldId id="5259" r:id="rId63"/>
    <p:sldId id="3850" r:id="rId64"/>
    <p:sldId id="3851" r:id="rId65"/>
    <p:sldId id="5260" r:id="rId66"/>
    <p:sldId id="5261" r:id="rId67"/>
    <p:sldId id="3853" r:id="rId68"/>
    <p:sldId id="3246" r:id="rId69"/>
    <p:sldId id="4485" r:id="rId70"/>
    <p:sldId id="3303" r:id="rId71"/>
    <p:sldId id="3338" r:id="rId72"/>
    <p:sldId id="5262" r:id="rId73"/>
    <p:sldId id="5263" r:id="rId74"/>
    <p:sldId id="1378" r:id="rId75"/>
    <p:sldId id="4482" r:id="rId76"/>
    <p:sldId id="3635" r:id="rId77"/>
    <p:sldId id="4244" r:id="rId78"/>
    <p:sldId id="4245" r:id="rId79"/>
    <p:sldId id="3649" r:id="rId80"/>
    <p:sldId id="5251" r:id="rId81"/>
    <p:sldId id="5252" r:id="rId82"/>
    <p:sldId id="5253" r:id="rId83"/>
    <p:sldId id="5254" r:id="rId84"/>
    <p:sldId id="1106" r:id="rId85"/>
    <p:sldId id="4278" r:id="rId86"/>
    <p:sldId id="4279" r:id="rId87"/>
    <p:sldId id="4280" r:id="rId88"/>
    <p:sldId id="4281" r:id="rId89"/>
    <p:sldId id="4283" r:id="rId90"/>
    <p:sldId id="4284" r:id="rId91"/>
    <p:sldId id="4282" r:id="rId92"/>
    <p:sldId id="4691" r:id="rId93"/>
    <p:sldId id="4692" r:id="rId94"/>
    <p:sldId id="4693" r:id="rId95"/>
    <p:sldId id="4694" r:id="rId96"/>
    <p:sldId id="3423" r:id="rId97"/>
    <p:sldId id="4961" r:id="rId98"/>
    <p:sldId id="4324" r:id="rId99"/>
    <p:sldId id="1470" r:id="rId100"/>
    <p:sldId id="1471" r:id="rId101"/>
    <p:sldId id="1472" r:id="rId102"/>
    <p:sldId id="4246" r:id="rId103"/>
    <p:sldId id="4247" r:id="rId104"/>
    <p:sldId id="4286" r:id="rId105"/>
    <p:sldId id="1476" r:id="rId106"/>
    <p:sldId id="4248" r:id="rId107"/>
    <p:sldId id="4249" r:id="rId108"/>
    <p:sldId id="4287" r:id="rId109"/>
    <p:sldId id="1480" r:id="rId110"/>
    <p:sldId id="4250" r:id="rId111"/>
    <p:sldId id="4251" r:id="rId112"/>
    <p:sldId id="4252" r:id="rId113"/>
    <p:sldId id="4288" r:id="rId114"/>
    <p:sldId id="1485" r:id="rId115"/>
    <p:sldId id="4253" r:id="rId116"/>
    <p:sldId id="4254" r:id="rId117"/>
    <p:sldId id="4289" r:id="rId118"/>
    <p:sldId id="1489" r:id="rId119"/>
    <p:sldId id="4255" r:id="rId120"/>
    <p:sldId id="4256" r:id="rId121"/>
    <p:sldId id="4327" r:id="rId122"/>
    <p:sldId id="4290" r:id="rId123"/>
    <p:sldId id="1494" r:id="rId124"/>
    <p:sldId id="4257" r:id="rId125"/>
    <p:sldId id="4258" r:id="rId126"/>
    <p:sldId id="4259" r:id="rId127"/>
    <p:sldId id="4291" r:id="rId128"/>
    <p:sldId id="1499" r:id="rId129"/>
    <p:sldId id="4261" r:id="rId130"/>
    <p:sldId id="4260" r:id="rId131"/>
    <p:sldId id="4292" r:id="rId132"/>
    <p:sldId id="1504" r:id="rId133"/>
    <p:sldId id="4262" r:id="rId134"/>
    <p:sldId id="4263" r:id="rId135"/>
    <p:sldId id="4328" r:id="rId136"/>
    <p:sldId id="4293" r:id="rId137"/>
    <p:sldId id="4483" r:id="rId138"/>
    <p:sldId id="3784" r:id="rId139"/>
    <p:sldId id="3785" r:id="rId140"/>
    <p:sldId id="3786" r:id="rId141"/>
    <p:sldId id="3787" r:id="rId142"/>
    <p:sldId id="3788" r:id="rId143"/>
    <p:sldId id="3789" r:id="rId144"/>
    <p:sldId id="3790" r:id="rId145"/>
    <p:sldId id="3791" r:id="rId146"/>
    <p:sldId id="3792" r:id="rId147"/>
    <p:sldId id="3793" r:id="rId148"/>
    <p:sldId id="3794" r:id="rId149"/>
    <p:sldId id="3795" r:id="rId150"/>
    <p:sldId id="3796" r:id="rId151"/>
    <p:sldId id="3797" r:id="rId152"/>
    <p:sldId id="3798" r:id="rId153"/>
    <p:sldId id="3799" r:id="rId154"/>
    <p:sldId id="3800" r:id="rId155"/>
    <p:sldId id="3801" r:id="rId156"/>
    <p:sldId id="4294" r:id="rId157"/>
    <p:sldId id="4295" r:id="rId158"/>
    <p:sldId id="4139" r:id="rId159"/>
    <p:sldId id="3805" r:id="rId160"/>
    <p:sldId id="3806" r:id="rId161"/>
    <p:sldId id="3807" r:id="rId162"/>
    <p:sldId id="4962" r:id="rId163"/>
    <p:sldId id="735" r:id="rId164"/>
    <p:sldId id="4729" r:id="rId165"/>
    <p:sldId id="4733" r:id="rId166"/>
    <p:sldId id="4730" r:id="rId167"/>
    <p:sldId id="4734" r:id="rId168"/>
    <p:sldId id="889" r:id="rId169"/>
    <p:sldId id="4285" r:id="rId170"/>
    <p:sldId id="4982" r:id="rId171"/>
    <p:sldId id="5250" r:id="rId172"/>
    <p:sldId id="4963" r:id="rId173"/>
    <p:sldId id="4326" r:id="rId174"/>
    <p:sldId id="4484" r:id="rId175"/>
    <p:sldId id="5271" r:id="rId176"/>
    <p:sldId id="5334" r:id="rId177"/>
    <p:sldId id="5273" r:id="rId178"/>
    <p:sldId id="5335" r:id="rId179"/>
    <p:sldId id="5336" r:id="rId180"/>
    <p:sldId id="4925" r:id="rId181"/>
    <p:sldId id="4947" r:id="rId182"/>
    <p:sldId id="4948" r:id="rId183"/>
    <p:sldId id="4147" r:id="rId184"/>
    <p:sldId id="3691" r:id="rId185"/>
    <p:sldId id="3692" r:id="rId186"/>
    <p:sldId id="3693" r:id="rId187"/>
    <p:sldId id="4966" r:id="rId188"/>
    <p:sldId id="3835" r:id="rId189"/>
    <p:sldId id="3897" r:id="rId1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19-10-2024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30ஆம்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104:3-4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ண்டவரைத் தேடுவோரின் இதயம் மகிழ்வதாக. ஆண்டவரைக் தேடுங்கள், உறுதிபெறுங்கள். அவரது திருமுகத்தை என்றும்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நாடுங்கள்.</a:t>
            </a:r>
          </a:p>
        </p:txBody>
      </p:sp>
    </p:spTree>
    <p:extLst>
      <p:ext uri="{BB962C8B-B14F-4D97-AF65-F5344CB8AC3E}">
        <p14:creationId xmlns:p14="http://schemas.microsoft.com/office/powerpoint/2010/main" val="739299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தேவன் தந்த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மகிழ்ந்து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தந்தை இல்லம்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உதயமாகும்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இனிய உறவு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உலகில் சென்று பலன்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உள்ளம்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608929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தேவன் தந்த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மகிழ்ந்து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தந்தை இல்லம்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சுமை மறந்து சுகம்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இமை திறந்து விடியல்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இருள் மறைந்து ஒளி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வாழ்வில்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9897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எங்களில் நம்பிக்கை, எதிர்நோக்கு, அன்பு ஆகியன வளரச் செய்தருளும்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நீர் கட்டளையிடுவதை நாங்கள் அன்பு செய்யவும் நீர் வாக்களிப்பதை நாங்கள் பெற்றுக்கொள்ளவும் தகுதி பெறுவோமாக.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88588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பார்வையற்றோருக்கும் கால் ஊனமுற்றோருக்கும் ஆறுதலளித்து அவர்களை நான் அழைத்து வருவேன்.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எரேமியா நூலிலிருந்து வாசகம் 31: 7-9</a:t>
            </a:r>
          </a:p>
        </p:txBody>
      </p:sp>
    </p:spTree>
    <p:extLst>
      <p:ext uri="{BB962C8B-B14F-4D97-AF65-F5344CB8AC3E}">
        <p14:creationId xmlns:p14="http://schemas.microsoft.com/office/powerpoint/2010/main" val="156103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யாக்கோபை முன்னிட்டு மகிழ்ந்து பாடுங்கள்; மக்களினத் தலைவனைக் குறித்து ஆர்ப்பரியுங்கள்; முழக்கம் செய்யுங்கள், புகழ்பாடுங்கள்; ‘ஆண்டவர் இஸ்ரயேலில் எஞ்சியோராகிய தம் மக்களை மீட்டருளினார்! ‘ என்று பறைசாற்றுங்கள்.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வடக்கு நாட்டிலிருந்து அவர்களை நான் அழைத்து வருவேன்; மண்ணுலகின் கடை எல்லைகளினின்று அவர்களைக் கூட்டிச் சேர்ப்பேன்.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அவர்களுள் பார்வையற்றோரும் கால் ஊனமுற்றோரும் கருவுற்றோரும் பேறுகாலப் பெண்டிரும் அடங்குவர்; பெரும் கூட்டமாய் அவர்கள் இங்குத் திரும்பி வருவர்.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அழுகையோடு அவர்கள் திரும்பி வருவார்கள்; ஆறுதலளித்து அவர்களை நான் அழைத்து வருவேன்; நீரோடைகள் ஓரமாக அவர்களை நான் நடத்திச் செல்வேன்; இடறிவிழாதவாறு சீரான வழியில் அவர்கள் நடக்கச் செய்வேன். ஏனெனில் நான் இஸ்ரயேலின் தந்தை,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2659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82759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எப்ராயிமோ என் தலைப்பிள்ளை.</a:t>
            </a:r>
          </a:p>
        </p:txBody>
      </p:sp>
    </p:spTree>
    <p:extLst>
      <p:ext uri="{BB962C8B-B14F-4D97-AF65-F5344CB8AC3E}">
        <p14:creationId xmlns:p14="http://schemas.microsoft.com/office/powerpoint/2010/main" val="29476325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126: 1-2</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2cd-3. 4-5. 6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நமக்கு மாபெரும் செயல் புரிந்துள்ளார்.</a:t>
            </a:r>
          </a:p>
        </p:txBody>
      </p:sp>
    </p:spTree>
    <p:extLst>
      <p:ext uri="{BB962C8B-B14F-4D97-AF65-F5344CB8AC3E}">
        <p14:creationId xmlns:p14="http://schemas.microsoft.com/office/powerpoint/2010/main" val="3819700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சீயோனின் அடிமை நிலையை ஆண்டவர் மாற்றினபோது, நாம் ஏதோ கனவு கண்டவர் போல இருந்தோம்.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நமது முகத்தில் மகிழ்ச்சி காணப்பட்டது. நாவில் களிப்பாரவாரம் எழுந்தது.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நமக்கு மாபெரும் செயல் புரிந்துள்ளார்.</a:t>
            </a:r>
          </a:p>
        </p:txBody>
      </p:sp>
    </p:spTree>
    <p:extLst>
      <p:ext uri="{BB962C8B-B14F-4D97-AF65-F5344CB8AC3E}">
        <p14:creationId xmlns:p14="http://schemas.microsoft.com/office/powerpoint/2010/main" val="28101023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அவர்களுக்கு மாபெரும் செயல் புரிந்தார்” என்று பிற இனத்தார் தங்களுக்குள் பேசிக்கொண்டனர்.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நமக்கு மாபெரும் செயல் புரிந்துள்ளார்; அதனால் நாம் பெருமகிழ்ச்சியுறுகின்றோம்.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நமக்கு மாபெரும் செயல் புரிந்துள்ளார்.</a:t>
            </a:r>
          </a:p>
        </p:txBody>
      </p:sp>
    </p:spTree>
    <p:extLst>
      <p:ext uri="{BB962C8B-B14F-4D97-AF65-F5344CB8AC3E}">
        <p14:creationId xmlns:p14="http://schemas.microsoft.com/office/powerpoint/2010/main" val="1330077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 தென்னாட்டின் வறண்ட ஓடையை நீரோடையாக வான்மழை மாற்றுவது போல, எங்கள் அடிமை நிலையை மாற்றியருளும்.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கண்ணீரோடு விதைப்பவர்கள் அக்களிப்போடு அறுவடை செய்வார்கள்.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நமக்கு மாபெரும் செயல் புரிந்துள்ளார்.</a:t>
            </a:r>
          </a:p>
        </p:txBody>
      </p:sp>
    </p:spTree>
    <p:extLst>
      <p:ext uri="{BB962C8B-B14F-4D97-AF65-F5344CB8AC3E}">
        <p14:creationId xmlns:p14="http://schemas.microsoft.com/office/powerpoint/2010/main" val="31878644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விதை எடுத்துச் செல்லும்போது - செல்லும்போது - அழுகையோடு செல்கின்றார்கள்; அரிகளைச் சுமந்து வரும்போது - வரும்போது - அக்களிப்போடு வருவார்கள்.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நமக்கு மாபெரும் செயல் புரிந்துள்ளார்.</a:t>
            </a:r>
          </a:p>
        </p:txBody>
      </p:sp>
    </p:spTree>
    <p:extLst>
      <p:ext uri="{BB962C8B-B14F-4D97-AF65-F5344CB8AC3E}">
        <p14:creationId xmlns:p14="http://schemas.microsoft.com/office/powerpoint/2010/main" val="3264019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மெல்கிசதேக்கின் முறைப்படி நீர் என்றென்றும் குருவே.</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1-6</a:t>
            </a:r>
          </a:p>
        </p:txBody>
      </p:sp>
    </p:spTree>
    <p:extLst>
      <p:ext uri="{BB962C8B-B14F-4D97-AF65-F5344CB8AC3E}">
        <p14:creationId xmlns:p14="http://schemas.microsoft.com/office/powerpoint/2010/main" val="3959486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 குரு ஒவ்வொருவரும் மனிதரிடமிருந்து தேர்ந்தெடுக்கப்பட்டு, பாவங்களுக்குக் கழுவாயாகக் காணிக்கைகளையும் பலிகளையும் செலுத்துவதற்காக மக்கள் சார்பாகக் கடவுள் முன் பணிபுரிய ஏற்படுத்தப்படுகிறார். அவர் தாமே வலுவின்மைக்கு ஆளாகியிருப்பதால், அறியாமையில் இருப்போருக்கும் நெறிதவறி நடப்போருக்கும் பரிவு காட்டக்கூடியவராய் இருக்கிறார்.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மக்களுடைய பாவத்திற்குக் கழுவாயாகப் பலி செலுத்துவது போல, தம் வலுவின்மையின் பொருட்டுத் தமக்காகவும் பலி செலுத்தக் கடமைப்பட்டிருக்கிறார். மேலும், யாரும் இம்மதிப்புக்குரிய பணியைத் தாமே தேர்ந்துகொள்வதில்லை. ஆரோனுக்கு வந்ததுபோன்று கடவுளிடமிருந்தே அழைப்பு வரவேண்டும்.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கிறிஸ்துவும் தலைமைக் குருவாகத் தம்மையே உயர்த்திக் கொள்ளவில்லை.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366973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என் மைந்தர்; இன்று நான் உம்மைப் பெற்றெடுத்தேன்” என்று அவரிடம் கூறியவரே அந்த மேன்மையை அவருக்கு அளித்தார். இவ்வாறே மற்றோரிடத்தில், “மெல்கிசதேக்கின் முறைப்படி நீர் என்றென்றும் குருவே” என்றும் கூறப்பட்டுள்ளது.</a:t>
            </a:r>
          </a:p>
        </p:txBody>
      </p:sp>
    </p:spTree>
    <p:extLst>
      <p:ext uri="{BB962C8B-B14F-4D97-AF65-F5344CB8AC3E}">
        <p14:creationId xmlns:p14="http://schemas.microsoft.com/office/powerpoint/2010/main" val="42030084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திமொ 1: 10</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மீட்பராகிய கிறிஸ்து இயேசு சாவை அழித்து, அழியா வாழ்வை நற்செய்தியின் வழியாக ஒளிரச் செய்தார். அல்லேலூயா.</a:t>
            </a:r>
          </a:p>
        </p:txBody>
      </p:sp>
    </p:spTree>
    <p:extLst>
      <p:ext uri="{BB962C8B-B14F-4D97-AF65-F5344CB8AC3E}">
        <p14:creationId xmlns:p14="http://schemas.microsoft.com/office/powerpoint/2010/main" val="42175615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மாற்கு</a:t>
            </a:r>
            <a:r>
              <a:rPr lang="en-US" sz="2800" b="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ரபூனி, நான் மீண்டும் பார்வை பெற வேண்டும்.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46-52</a:t>
            </a:r>
          </a:p>
        </p:txBody>
      </p:sp>
    </p:spTree>
    <p:extLst>
      <p:ext uri="{BB962C8B-B14F-4D97-AF65-F5344CB8AC3E}">
        <p14:creationId xmlns:p14="http://schemas.microsoft.com/office/powerpoint/2010/main" val="9870803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இயேசுவும் அவருடைய சீடரும் எரிகோவுக்கு வந்தனர். அவர்களும் திரளான மக்கள் கூட்டமும் எரிகோவை விட்டு வெளியே சென்றபோது, திமேயுவின் மகன் பர்த்திமேயு வழியோரம் அமர்ந்திருந்தார். பார்வையற்ற அவர் பிச்சை எடுத்துக்கொண்டிருந்தார். நாசரேத்து இயேசுதாம் போகிறார் என்று அவர் கேள்விப்பட்டு, “இயேசுவே, தாவீதின் மகனே, எனக்கு இரங்கும்” என்று கத்தத் தொடங்கினார்.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பேசாதிருக்குமாறு பலர் அவரை அதட்டினர்; ஆனால் அவர், “தாவீதின் மகனே, எனக்கு இரங்கும்” என்று இன்னும் உரக்கக் கத்தினார்.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நின்று, “அவரைக் கூப்பிடுங்கள்” என்று கூறினார். அவர்கள் பார்வையற்ற அவரைக் கூப்பிட்டு, “துணிவுடன் எழுந்து வாரும், இயேசு உம்மைக் கூப்பிடுகிறார்” என்றார்கள். அவரும் தம் மேலுடையை எறிந்துவிட்டு, குதித்தெழுந்து இயேசுவிடம் வந்தார்.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63043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அவரைப் பார்த்து, “உமக்கு நான் என்ன செய்ய வேண்டும் என விரும்புகிறீர்?” என்று கேட்டார். பார்வையற்றவர் அவரிடம், “ரபூனி, நான் மீண்டும் பார்வை பெற வேண்டும்”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அவரிடம், “நீர் போகலாம்; உமது நம்பிக்கை உம்மை நலமாக்கிற்று” என்றார். உடனே அவர் மீண்டும் பார்வை பெற்று, அவரைப் பின்பற்றி அவருடன் வழி நடந்தார்.</a:t>
            </a:r>
          </a:p>
        </p:txBody>
      </p:sp>
    </p:spTree>
    <p:extLst>
      <p:ext uri="{BB962C8B-B14F-4D97-AF65-F5344CB8AC3E}">
        <p14:creationId xmlns:p14="http://schemas.microsoft.com/office/powerpoint/2010/main" val="13714242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964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மலர் யாவும்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353466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- 2</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27063740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கடன்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828168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நான்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விரும்புவதென்னவோ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 இதயம் தந்தேன்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எது வேண்டும் - 4</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வேண்டும்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 தந்த 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எது வேண்டும் - 4</a:t>
            </a:r>
          </a:p>
        </p:txBody>
      </p:sp>
    </p:spTree>
    <p:extLst>
      <p:ext uri="{BB962C8B-B14F-4D97-AF65-F5344CB8AC3E}">
        <p14:creationId xmlns:p14="http://schemas.microsoft.com/office/powerpoint/2010/main" val="15781278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மாட்சிக்கு உரிய உமக்கு நாங்கள் அளிக்கும் காணிக்கையைக் கண்ணோக்கியருள உம்மை வேண்டுகின்றோம்: இவ்வாறு நாங்கள் நிறைவேற்றும் இத்திருப்பணி எங்களை உமது மாட்சிக்கு இட்டுச்செல்வதாக.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298512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வெற்றியைக் குறித்து மகிழ்வோமாக! நம் கடவுளின் பெயராக மாண்புறுவோமாக!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 5:</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நமக்காகத் தம்மை நறுமணம் வீசும் பலியாகக் கடவுளுக்கு ஒப்புக்கொடுத்து, நம்மை அன்பு செய்தார்.</a:t>
            </a:r>
          </a:p>
        </p:txBody>
      </p:sp>
    </p:spTree>
    <p:extLst>
      <p:ext uri="{BB962C8B-B14F-4D97-AF65-F5344CB8AC3E}">
        <p14:creationId xmlns:p14="http://schemas.microsoft.com/office/powerpoint/2010/main" val="109418433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04495"/>
            <a:ext cx="12192001"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p:txBody>
      </p:sp>
    </p:spTree>
    <p:extLst>
      <p:ext uri="{BB962C8B-B14F-4D97-AF65-F5344CB8AC3E}">
        <p14:creationId xmlns:p14="http://schemas.microsoft.com/office/powerpoint/2010/main" val="180620065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04495"/>
            <a:ext cx="12192001"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 வரும் நாளில் அமைதி வரும் உன்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சுமந்து வரும்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உயர்வு வரும்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4060570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04495"/>
            <a:ext cx="12192001"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p:txBody>
      </p:sp>
    </p:spTree>
    <p:extLst>
      <p:ext uri="{BB962C8B-B14F-4D97-AF65-F5344CB8AC3E}">
        <p14:creationId xmlns:p14="http://schemas.microsoft.com/office/powerpoint/2010/main" val="159096976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04495"/>
            <a:ext cx="12192001"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புது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பேரொளி நீ</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பயணத்தில்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தாரகை நீ</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ஆள்பவன்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240333650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04495"/>
            <a:ext cx="12192001"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நண்பனும்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a:t>
            </a:r>
          </a:p>
        </p:txBody>
      </p:sp>
    </p:spTree>
    <p:extLst>
      <p:ext uri="{BB962C8B-B14F-4D97-AF65-F5344CB8AC3E}">
        <p14:creationId xmlns:p14="http://schemas.microsoft.com/office/powerpoint/2010/main" val="408998915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அருளடையாளங்கள் தம்முள் கொண்டிருக்கும் அருள் எங்களில் நிறைவு பெறச் செய்தருள உம்மை வேண்டுகின்றோம்: அதனால் இப்போது அடையாள முறையில் கொண்டாடுவதை நாங்கள் உண்மையாகவே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507746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29959"/>
            <a:ext cx="12192000" cy="5398081"/>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பாடுவேன்</a:t>
            </a:r>
          </a:p>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81620029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 இழந்த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தட்டும்போது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4616824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49332"/>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பாடுவேன்</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283845604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 வந்து தாழ்ந்த மனதை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இமயமாக்கினாய்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நாளும்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தேவனாகினாய்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தட்டும்போது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0804428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49332"/>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பாடுவேன்</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200254824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7173</TotalTime>
  <Words>3187</Words>
  <Application>Microsoft Office PowerPoint</Application>
  <PresentationFormat>Widescreen</PresentationFormat>
  <Paragraphs>676</Paragraphs>
  <Slides>189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189</vt:i4>
      </vt:variant>
    </vt:vector>
  </HeadingPairs>
  <TitlesOfParts>
    <vt:vector size="198"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95</cp:revision>
  <dcterms:created xsi:type="dcterms:W3CDTF">2022-07-13T11:32:32Z</dcterms:created>
  <dcterms:modified xsi:type="dcterms:W3CDTF">2024-10-19T14:48:48Z</dcterms:modified>
</cp:coreProperties>
</file>