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2"/>
  </p:notesMasterIdLst>
  <p:sldIdLst>
    <p:sldId id="5021" r:id="rId2"/>
    <p:sldId id="5253" r:id="rId3"/>
    <p:sldId id="3998" r:id="rId4"/>
    <p:sldId id="4042" r:id="rId5"/>
    <p:sldId id="4219" r:id="rId6"/>
    <p:sldId id="4044" r:id="rId7"/>
    <p:sldId id="4220" r:id="rId8"/>
    <p:sldId id="4320" r:id="rId9"/>
    <p:sldId id="4321" r:id="rId10"/>
    <p:sldId id="4229" r:id="rId11"/>
    <p:sldId id="4230" r:id="rId12"/>
    <p:sldId id="4957" r:id="rId13"/>
    <p:sldId id="4958" r:id="rId14"/>
    <p:sldId id="1326" r:id="rId15"/>
    <p:sldId id="1327" r:id="rId16"/>
    <p:sldId id="3416" r:id="rId17"/>
    <p:sldId id="362" r:id="rId18"/>
    <p:sldId id="4274" r:id="rId19"/>
    <p:sldId id="4275" r:id="rId20"/>
    <p:sldId id="4276" r:id="rId21"/>
    <p:sldId id="4277" r:id="rId22"/>
    <p:sldId id="3321" r:id="rId23"/>
    <p:sldId id="3323" r:id="rId24"/>
    <p:sldId id="3324" r:id="rId25"/>
    <p:sldId id="3325" r:id="rId26"/>
    <p:sldId id="4316" r:id="rId27"/>
    <p:sldId id="4317" r:id="rId28"/>
    <p:sldId id="4318" r:id="rId29"/>
    <p:sldId id="4319" r:id="rId30"/>
    <p:sldId id="4271" r:id="rId31"/>
    <p:sldId id="4272" r:id="rId32"/>
    <p:sldId id="4273" r:id="rId33"/>
    <p:sldId id="4161" r:id="rId34"/>
    <p:sldId id="4959" r:id="rId35"/>
    <p:sldId id="4023" r:id="rId36"/>
    <p:sldId id="5461" r:id="rId37"/>
    <p:sldId id="5462" r:id="rId38"/>
    <p:sldId id="4489" r:id="rId39"/>
    <p:sldId id="4490" r:id="rId40"/>
    <p:sldId id="4491" r:id="rId41"/>
    <p:sldId id="5463" r:id="rId42"/>
    <p:sldId id="5464" r:id="rId43"/>
    <p:sldId id="5465" r:id="rId44"/>
    <p:sldId id="4492" r:id="rId45"/>
    <p:sldId id="4493" r:id="rId46"/>
    <p:sldId id="5263" r:id="rId47"/>
    <p:sldId id="3260" r:id="rId48"/>
    <p:sldId id="5264" r:id="rId49"/>
    <p:sldId id="5265" r:id="rId50"/>
    <p:sldId id="4494" r:id="rId51"/>
    <p:sldId id="4495" r:id="rId52"/>
    <p:sldId id="4496" r:id="rId53"/>
    <p:sldId id="1378" r:id="rId54"/>
    <p:sldId id="4482" r:id="rId55"/>
    <p:sldId id="3589" r:id="rId56"/>
    <p:sldId id="5303" r:id="rId57"/>
    <p:sldId id="4960" r:id="rId58"/>
    <p:sldId id="4961" r:id="rId59"/>
    <p:sldId id="3424" r:id="rId60"/>
    <p:sldId id="1470" r:id="rId61"/>
    <p:sldId id="1471" r:id="rId62"/>
    <p:sldId id="1472" r:id="rId63"/>
    <p:sldId id="4246" r:id="rId64"/>
    <p:sldId id="4247" r:id="rId65"/>
    <p:sldId id="4286" r:id="rId66"/>
    <p:sldId id="1476" r:id="rId67"/>
    <p:sldId id="3972" r:id="rId68"/>
    <p:sldId id="4297" r:id="rId69"/>
    <p:sldId id="4287" r:id="rId70"/>
    <p:sldId id="1480" r:id="rId71"/>
    <p:sldId id="4250" r:id="rId72"/>
    <p:sldId id="4251" r:id="rId73"/>
    <p:sldId id="4288" r:id="rId74"/>
    <p:sldId id="1485" r:id="rId75"/>
    <p:sldId id="4253" r:id="rId76"/>
    <p:sldId id="4254" r:id="rId77"/>
    <p:sldId id="4289" r:id="rId78"/>
    <p:sldId id="1489" r:id="rId79"/>
    <p:sldId id="4485" r:id="rId80"/>
    <p:sldId id="4256" r:id="rId81"/>
    <p:sldId id="4290" r:id="rId82"/>
    <p:sldId id="1494" r:id="rId83"/>
    <p:sldId id="4257" r:id="rId84"/>
    <p:sldId id="4258" r:id="rId85"/>
    <p:sldId id="4291" r:id="rId86"/>
    <p:sldId id="1499" r:id="rId87"/>
    <p:sldId id="4486" r:id="rId88"/>
    <p:sldId id="4260" r:id="rId89"/>
    <p:sldId id="4298" r:id="rId90"/>
    <p:sldId id="4292" r:id="rId91"/>
    <p:sldId id="4299" r:id="rId92"/>
    <p:sldId id="4262" r:id="rId93"/>
    <p:sldId id="4263" r:id="rId94"/>
    <p:sldId id="4293" r:id="rId95"/>
    <p:sldId id="4300" r:id="rId96"/>
    <p:sldId id="4301" r:id="rId97"/>
    <p:sldId id="4302" r:id="rId98"/>
    <p:sldId id="4303" r:id="rId99"/>
    <p:sldId id="4304" r:id="rId100"/>
    <p:sldId id="4305" r:id="rId101"/>
    <p:sldId id="4306" r:id="rId102"/>
    <p:sldId id="4307" r:id="rId103"/>
    <p:sldId id="4483" r:id="rId104"/>
    <p:sldId id="3784" r:id="rId105"/>
    <p:sldId id="3785" r:id="rId106"/>
    <p:sldId id="3786" r:id="rId107"/>
    <p:sldId id="4322" r:id="rId108"/>
    <p:sldId id="3788" r:id="rId109"/>
    <p:sldId id="3789" r:id="rId110"/>
    <p:sldId id="3790" r:id="rId111"/>
    <p:sldId id="3791" r:id="rId112"/>
    <p:sldId id="3792" r:id="rId113"/>
    <p:sldId id="3793" r:id="rId114"/>
    <p:sldId id="3794" r:id="rId115"/>
    <p:sldId id="3795" r:id="rId116"/>
    <p:sldId id="3796" r:id="rId117"/>
    <p:sldId id="3797" r:id="rId118"/>
    <p:sldId id="3798" r:id="rId119"/>
    <p:sldId id="3799" r:id="rId120"/>
    <p:sldId id="3800" r:id="rId121"/>
    <p:sldId id="4323" r:id="rId122"/>
    <p:sldId id="4295" r:id="rId123"/>
    <p:sldId id="3802" r:id="rId124"/>
    <p:sldId id="4324" r:id="rId125"/>
    <p:sldId id="3805" r:id="rId126"/>
    <p:sldId id="3806" r:id="rId127"/>
    <p:sldId id="3807" r:id="rId128"/>
    <p:sldId id="4962" r:id="rId129"/>
    <p:sldId id="5459" r:id="rId130"/>
    <p:sldId id="5460" r:id="rId131"/>
    <p:sldId id="4964" r:id="rId132"/>
    <p:sldId id="4965" r:id="rId133"/>
    <p:sldId id="5251" r:id="rId134"/>
    <p:sldId id="5252" r:id="rId135"/>
    <p:sldId id="4963" r:id="rId136"/>
    <p:sldId id="4330" r:id="rId137"/>
    <p:sldId id="4484" r:id="rId138"/>
    <p:sldId id="5447" r:id="rId139"/>
    <p:sldId id="5448" r:id="rId140"/>
    <p:sldId id="5449" r:id="rId141"/>
    <p:sldId id="4946" r:id="rId142"/>
    <p:sldId id="4926" r:id="rId143"/>
    <p:sldId id="4927" r:id="rId144"/>
    <p:sldId id="4951" r:id="rId145"/>
    <p:sldId id="4952" r:id="rId146"/>
    <p:sldId id="4953" r:id="rId147"/>
    <p:sldId id="4954" r:id="rId148"/>
    <p:sldId id="4966" r:id="rId149"/>
    <p:sldId id="3835" r:id="rId150"/>
    <p:sldId id="3897" r:id="rId1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theme" Target="theme/theme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viewProps" Target="view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23-Oct-24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B7E38C2-472D-1DE9-C8AB-BB333845ACC3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5539470" y="1963883"/>
            <a:ext cx="6401247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30ஆம்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திங்கள்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7C676A9-1620-24E8-02C1-13897FD66D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26" t="-6304" r="29323" b="-3390"/>
          <a:stretch/>
        </p:blipFill>
        <p:spPr bwMode="auto">
          <a:xfrm>
            <a:off x="0" y="384871"/>
            <a:ext cx="5288188" cy="5789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2086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104:3-4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ண்டவரைத் தேடுவோரின் இதயம் மகிழ்வதாக. ஆண்டவரைக் தேடுங்கள், உறுதிபெறுங்கள். அவரது திருமுகத்தை 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நாடுங்கள்.</a:t>
            </a:r>
          </a:p>
        </p:txBody>
      </p:sp>
    </p:spTree>
    <p:extLst>
      <p:ext uri="{BB962C8B-B14F-4D97-AF65-F5344CB8AC3E}">
        <p14:creationId xmlns:p14="http://schemas.microsoft.com/office/powerpoint/2010/main" val="739299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திருக்குலமே எழுந்திடுக அருள் பொழியும் பலியினிலே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ஒருங்கிணைவோம் கரம் குவிப்போம்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உன்னதரைப் போற்றுவோம்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ஆஹா சந்தோஷம் பெருகிடுதே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சந்நிதி காண்கையிலே (2)</a:t>
            </a:r>
          </a:p>
        </p:txBody>
      </p:sp>
    </p:spTree>
    <p:extLst>
      <p:ext uri="{BB962C8B-B14F-4D97-AF65-F5344CB8AC3E}">
        <p14:creationId xmlns:p14="http://schemas.microsoft.com/office/powerpoint/2010/main" val="842240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9026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ஆனந்தமுடனே அவர் திருமுன்னே கூடிடுவோம்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ஆண்டவரே நம் கடவுள் என்று பாடிடுவோம்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அவரே நம்மைப் படைத்தார் அவருக்கே சொந்தம் நாம்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படைப்புகள் நாம் அவர் பிள்ளைகள் நாம்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மந்தையின் ஆடுகள் நாம்</a:t>
            </a:r>
          </a:p>
        </p:txBody>
      </p:sp>
    </p:spTree>
    <p:extLst>
      <p:ext uri="{BB962C8B-B14F-4D97-AF65-F5344CB8AC3E}">
        <p14:creationId xmlns:p14="http://schemas.microsoft.com/office/powerpoint/2010/main" val="343284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திருக்குலமே எழுந்திடுக அருள் பொழியும் பலியினிலே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ஒருங்கிணைவோம் கரம் குவிப்போம்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உன்னதரைப் போற்றுவோம்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ஆஹா சந்தோஷம் பெருகிடுதே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சந்நிதி காண்கையிலே (2)</a:t>
            </a:r>
          </a:p>
        </p:txBody>
      </p:sp>
    </p:spTree>
    <p:extLst>
      <p:ext uri="{BB962C8B-B14F-4D97-AF65-F5344CB8AC3E}">
        <p14:creationId xmlns:p14="http://schemas.microsoft.com/office/powerpoint/2010/main" val="4262193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8694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இன்னிசை முழங்க இறைவன் வாசல்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நுழைந்திடுவோம்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பண்ணிசையோடு அவரது பீடம் சூழ்ந்திடுவோம்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அவரைப் புகழ்ந்திடுவோம் அவர் பெயர் வாழ்த்திடுவோம்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நல்லவராம் அவர் வல்லவராம்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அவரன்பே வழிநடத்தும்</a:t>
            </a:r>
          </a:p>
        </p:txBody>
      </p:sp>
    </p:spTree>
    <p:extLst>
      <p:ext uri="{BB962C8B-B14F-4D97-AF65-F5344CB8AC3E}">
        <p14:creationId xmlns:p14="http://schemas.microsoft.com/office/powerpoint/2010/main" val="1745766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திருக்குலமே எழுந்திடுக அருள் பொழியும் பலியினிலே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ஒருங்கிணைவோம் கரம் குவிப்போம்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உன்னதரைப் போற்றுவோம்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ஆஹா சந்தோஷம் பெருகிடுதே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அவர் சந்நிதி காண்கையிலே (2)</a:t>
            </a:r>
          </a:p>
        </p:txBody>
      </p:sp>
    </p:spTree>
    <p:extLst>
      <p:ext uri="{BB962C8B-B14F-4D97-AF65-F5344CB8AC3E}">
        <p14:creationId xmlns:p14="http://schemas.microsoft.com/office/powerpoint/2010/main" val="1201887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என்றென்றுமுள்ள எல்லாம் வல்ல இறைவா, எங்களில் நம்பிக்கை, எதிர்நோக்கு, அன்பு ஆகியன வளரச் செய்தருளும்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அதனால் நீர் கட்டளையிடுவதை நாங்கள் அன்பு செய்யவும் நீர் வாக்களிப்பதை நாங்கள் பெற்றுக்கொள்ளவும் தகுதி பெறுவோமாக.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88588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அன்புகூர்ந்தது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போல, நீங்களும் அன்பு 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எபேசியருக்கு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4: 32- 5: 8</a:t>
            </a:r>
          </a:p>
        </p:txBody>
      </p:sp>
    </p:spTree>
    <p:extLst>
      <p:ext uri="{BB962C8B-B14F-4D97-AF65-F5344CB8AC3E}">
        <p14:creationId xmlns:p14="http://schemas.microsoft.com/office/powerpoint/2010/main" val="29853373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ஒருவருக்கொருவர் நன்மை செய்து பரிவு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மன்னித்தது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 நீங்களும் ஒருவரை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நீங்கள்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அவரைப்போல்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தம்மை நறுமணம் வீசும்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காணிக்கையுமாகக்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ஒப்படைத்து உங்களிடம்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கூர்ந்ததுபோல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நீங்களும்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76428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 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பரத்தைமை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அனைத்து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ஒழுக்கக்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பேராசை ஆகியவற்றின்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பெயர்கூட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சொல்லப்படலாகாது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இதுவே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இறைமக்களுக்கு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 நடத்தை. அவ்வாறே,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வெட்கங்கெட்ட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மடத்தனமான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பேச்சு, பகடி பண்ணுதல் ஆகியவை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தகாதவை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சொல்லுதலே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தகும்.</a:t>
            </a:r>
          </a:p>
        </p:txBody>
      </p:sp>
    </p:spTree>
    <p:extLst>
      <p:ext uri="{BB962C8B-B14F-4D97-AF65-F5344CB8AC3E}">
        <p14:creationId xmlns:p14="http://schemas.microsoft.com/office/powerpoint/2010/main" val="33424538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பரத்தைமையில்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ஈடுபடுவோர்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ஒழுக்கக்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சிலை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வழிபாடாகிய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பேராசை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போன்ற எவரும்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அரசில்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உரிமைப்பேறு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என்பதை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அறிந்துகொள்ளுங்கள்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வீண்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உங்களை யாரும் ஏமாற்ற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மேற்கூறிய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செயல்களால்தான்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கீழ்ப்படியாத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சினம் வருகின்றது.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77334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அவர்களோடு நீங்கள் எதிலும் பங்குகொள்ள வேண்டாம்.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காலத்தில்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 நீங்கள் இப்போது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இணைந்து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இருக்கிறீர்கள். ஆகவே ஒளி பெற்ற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798419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57860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1: 1-2. 3. 4,6 (பல்லவி: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5: 1)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நீங்கள் கடவுளின்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அவரைப்போல்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206920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நற்பேறு பெற்றவர் யார்? -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பொல்லாரின்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சொல்லின்படி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நடவாதவர்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தீயவழி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நில்லாதவர்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இகழ்வாரின்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குழுவினில்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அமராதவர்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ஆனால்,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மகிழ்ச்சியுறுபவர்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சட்டத்தைப்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சிந்திப்பவர்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நீங்கள் கடவுளின்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அவரைப்போல்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93719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நீரோடையோரம்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மரம் போல் இருப்பார்;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பருவகாலத்தில்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கனிதந்து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பசுமையாய்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அம்மரத்திற்கு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ஒப்பாவார்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தாம்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செய்வதனைத்திலும்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வெற்றி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நீங்கள் கடவுளின்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அவரைப்போல்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886047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ஆனால்,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பொல்லார்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அப்படி இல்லை; அவர்கள் காற்று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அடித்துச்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செல்லும்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நேர்மையாளரின்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நெறியை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பொல்லாரின்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தரும்.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நீங்கள் கடவுளின்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அவரைப்போல்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ஆகுங்கள்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96725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17: 17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b, a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உண்மை.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அர்ப்பணமாக்கியருளும்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31034485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ஆபிரகாமின்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ஓய்வு நாளில்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விடுவிப்பது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முறையில்லையா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13: 10-17</a:t>
            </a:r>
          </a:p>
        </p:txBody>
      </p:sp>
    </p:spTree>
    <p:extLst>
      <p:ext uri="{BB962C8B-B14F-4D97-AF65-F5344CB8AC3E}">
        <p14:creationId xmlns:p14="http://schemas.microsoft.com/office/powerpoint/2010/main" val="25335177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ஓய்வு நாளில்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தொழுகைக்கூடம்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பதினெட்டு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ஆண்டுகளாகத்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தீய ஆவி பிடித்து உடல் நலம்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குன்றிய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பெண் ஒருவர் அங்கு இருந்தார். அவர் சிறிதும்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நிமிர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முடியாதவாறு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கூன் விழுந்த நிலையில் இருந்தார்.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 அருகே கூப்பிட்டு, “அம்மா,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விடுவிக்கப்பட்டுள்ளீர்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கூறி, தம் கைகளை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வைத்தார்.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5276339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உடனே அவர் நிமிர்ந்து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ஓய்வு நாளில்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குணமாக்கியதைக்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தொழுகைக்கூடத்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கோபம்கொண்டு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கூட்டத்தினரைப்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பார்த்து, “வேலை செய்ய ஆறு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உண்டே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 குணம்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ஓய்வு நாளில் வேண்டாம்”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அவரைப் பார்த்து,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வெளிவேடக்காரரே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ஒவ்வொருவரும்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ஓய்வு நாளில்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மாட்டையோ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796700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கழுதையையோ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தொழுவத்திலிருந்து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அவிழ்த்துக்கொண்டு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போய்த் 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இல்லையோ?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ஆபிரகாமின்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பதினெட்டு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ஆண்டுகளாகச்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சாத்தான் கட்டி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வைத்திருந்தான்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இவரை ஓய்வு நாளில்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விடுவிப்பது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முறையில்லையா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?” என்று கேட்டார்.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இவற்றைச்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சொன்னபோது, அவரை எதிர்த்த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வெட்கப்பட்டனர்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041192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திரண்டிருந்த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எல்லாரும் அவர் செய்த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குறித்து மகிழ்ச்சி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8336874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6874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இருகரம் குவித்து இறைவா தொழுதோம்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இதயத்தைப் பதத்தில் பலியாய் அளித்தோம்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இருகரம் குவித்து இறைவா தொழுதோம்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நிலத்தில்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விளைந்த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குவித்து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குலுங்கும்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உதிர்த்து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படைப்புகளனைத்தும்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பரம்புகழ்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இசைத்து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பகலவன்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உயரும்</a:t>
            </a:r>
          </a:p>
        </p:txBody>
      </p:sp>
    </p:spTree>
    <p:extLst>
      <p:ext uri="{BB962C8B-B14F-4D97-AF65-F5344CB8AC3E}">
        <p14:creationId xmlns:p14="http://schemas.microsoft.com/office/powerpoint/2010/main" val="59530373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6874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இருகரம் குவித்து இறைவா தொழுதோம்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இதயத்தைப் பதத்தில் பலியாய் அளித்தோம்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இருகரம் குவித்து இறைவா தொழுதோம்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பசித்திடும்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உதித்திடும்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கனவும்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புசித்தவர்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உதிர்க்கும்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துளியும்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பிணியில்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மடிவோர்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7160618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மாட்சிக்கு உரிய உமக்கு நாங்கள் அளிக்கும் காணிக்கையைக் கண்ணோக்கியருள உம்மை வேண்டுகின்றோம்: இவ்வாறு நாங்கள் நிறைவேற்றும் இத்திருப்பணி எங்களை உமது மாட்சிக்கு இட்டுச்செல்வதாக.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2985126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20: 5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வெற்றியைக் குறித்து மகிழ்வோமாக! நம் கடவுளின் பெயராக மாண்புறுவோமாக!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எபே 5: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நமக்காகத் தம்மை நறுமணம் வீசும் பலியாகக் கடவுளுக்கு ஒப்புக்கொடுத்து, நம்மை அன்பு செய்தார்.</a:t>
            </a:r>
          </a:p>
        </p:txBody>
      </p:sp>
    </p:spTree>
    <p:extLst>
      <p:ext uri="{BB962C8B-B14F-4D97-AF65-F5344CB8AC3E}">
        <p14:creationId xmlns:p14="http://schemas.microsoft.com/office/powerpoint/2010/main" val="109418433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2C0DB-7B03-C1B9-4097-66A0773A7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A8A348-BDC6-EA39-EB02-526AF45E3D70}"/>
              </a:ext>
            </a:extLst>
          </p:cNvPr>
          <p:cNvSpPr txBox="1"/>
          <p:nvPr/>
        </p:nvSpPr>
        <p:spPr>
          <a:xfrm>
            <a:off x="0" y="485534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இனிய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நண்பனே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விரைந்து வா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 எழுந்து 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தண்ணீர் கண்ட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ஆன்மதாகம்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அள்ளிப்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விழைகின்றேன்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விரைந்து வா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 எழுந்து வா</a:t>
            </a:r>
          </a:p>
        </p:txBody>
      </p:sp>
    </p:spTree>
    <p:extLst>
      <p:ext uri="{BB962C8B-B14F-4D97-AF65-F5344CB8AC3E}">
        <p14:creationId xmlns:p14="http://schemas.microsoft.com/office/powerpoint/2010/main" val="271912715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837AC-5C71-29E3-125A-CEA698FA4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0290587-2541-582D-19DD-AA8F6024629A}"/>
              </a:ext>
            </a:extLst>
          </p:cNvPr>
          <p:cNvSpPr txBox="1"/>
          <p:nvPr/>
        </p:nvSpPr>
        <p:spPr>
          <a:xfrm>
            <a:off x="0" y="48553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இனிய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நண்பனே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விரைந்து வா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 எழுந்து வா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பொழியவே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03932086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உம் அருளடையாளங்கள் தம்முள் கொண்டிருக்கும் அருள் எங்களில் நிறைவு பெறச் செய்தருள உம்மை வேண்டுகின்றோம்: அதனால் இப்போது அடையாள முறையில் கொண்டாடுவதை நாங்கள் உண்மையாகவே பெற்றுக்கொள்வோமாக.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5077466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நீங்களே உயிருள்ள இறைவனின் ஆலயங்கள்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மூலைக்கல்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ஆக்கியவர்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நீங்களே இயேசுவின் நற்செய்தி சொல்லும்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சாட்சிகள்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உயிர்பெறும்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ஆன்மீகம்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தலைமையில்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மலர்ந்திடட்டும்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பிரிவினைகள்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அறுத்து விட்டால்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பேதமைகள்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அழித்து விட்டால்</a:t>
            </a:r>
          </a:p>
        </p:txBody>
      </p:sp>
    </p:spTree>
    <p:extLst>
      <p:ext uri="{BB962C8B-B14F-4D97-AF65-F5344CB8AC3E}">
        <p14:creationId xmlns:p14="http://schemas.microsoft.com/office/powerpoint/2010/main" val="99830024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நீங்களே உயிருள்ள இறைவனின் ஆலயங்கள்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மூலைக்கல்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ஆக்கியவர்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நீங்களே இயேசுவின் நற்செய்தி சொல்லும்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சாட்சிகள்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கனிதரும்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திராட்சைக்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கொடி அவரே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கிளைகளாய்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இணைந்து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கனிதருவோம்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களைந்து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விட்டால்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கனிதரவே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கொஞ்சம் கழித்து விட்டால்</a:t>
            </a:r>
          </a:p>
        </p:txBody>
      </p:sp>
    </p:spTree>
    <p:extLst>
      <p:ext uri="{BB962C8B-B14F-4D97-AF65-F5344CB8AC3E}">
        <p14:creationId xmlns:p14="http://schemas.microsoft.com/office/powerpoint/2010/main" val="665206144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நீங்களே உயிருள்ள இறைவனின் ஆலயங்கள்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மூலைக்கல்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ஆக்கியவர்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நீங்களே இயேசுவின் நற்செய்தி சொல்லும்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சாட்சிகள்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தாங்கிடுவோம்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உறுப்புகள்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ஆகிடுவோம்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ஜாதிகளை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ஒழித்து விட்டால்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சமத்துவத்தை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சமைத்து விட்டால்</a:t>
            </a:r>
          </a:p>
        </p:txBody>
      </p:sp>
    </p:spTree>
    <p:extLst>
      <p:ext uri="{BB962C8B-B14F-4D97-AF65-F5344CB8AC3E}">
        <p14:creationId xmlns:p14="http://schemas.microsoft.com/office/powerpoint/2010/main" val="2333507053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பரிபூரண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பலனுள்ள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மிகவும்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மதுரமுள்ள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முன்பாக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முழங்காலில்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இருந்து மிகுந்த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நினைத்து,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தியானிக்கிறேன்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“என் கைகளையும்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துளைத்தார்கள்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எலும்புகளையெல்லாம்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எண்ணிவிடலாம்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உரைத்ததையும்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</a:t>
            </a:r>
          </a:p>
        </p:txBody>
      </p:sp>
    </p:spTree>
    <p:extLst>
      <p:ext uri="{BB962C8B-B14F-4D97-AF65-F5344CB8AC3E}">
        <p14:creationId xmlns:p14="http://schemas.microsoft.com/office/powerpoint/2010/main" val="36774677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41237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நிறுத்தி சிந்தனை செய்கிறேன்.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இந்நேரத்தில்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உயிருள்ள விசுவாசம், நம்பிக்கை, தேவ சிநேகம்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உணர்வுகளையும்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மனம் வருந்தி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 மிக உறுதியான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தீர்மானத்தையும்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இதயத்தில்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வேண்டுமென்று என்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9872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அனுப்பவேண்டுமென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விரும்புகிறீரோ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அம்மரணத்தையும்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சம்மதத்தோடு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இத்தருணமே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கரங்களிலிருந்து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6618549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11276</TotalTime>
  <Words>5030</Words>
  <Application>Microsoft Office PowerPoint</Application>
  <PresentationFormat>Widescreen</PresentationFormat>
  <Paragraphs>551</Paragraphs>
  <Slides>150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150</vt:i4>
      </vt:variant>
    </vt:vector>
  </HeadingPairs>
  <TitlesOfParts>
    <vt:vector size="159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93</cp:revision>
  <dcterms:created xsi:type="dcterms:W3CDTF">2022-07-13T11:51:49Z</dcterms:created>
  <dcterms:modified xsi:type="dcterms:W3CDTF">2024-10-23T09:21:27Z</dcterms:modified>
</cp:coreProperties>
</file>