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5023" r:id="rId2"/>
    <p:sldId id="5253" r:id="rId3"/>
    <p:sldId id="332" r:id="rId4"/>
    <p:sldId id="4062"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4" r:id="rId32"/>
    <p:sldId id="5412" r:id="rId33"/>
    <p:sldId id="5413" r:id="rId34"/>
    <p:sldId id="4340" r:id="rId35"/>
    <p:sldId id="4341" r:id="rId36"/>
    <p:sldId id="4342" r:id="rId37"/>
    <p:sldId id="4555" r:id="rId38"/>
    <p:sldId id="5414" r:id="rId39"/>
    <p:sldId id="5415" r:id="rId40"/>
    <p:sldId id="5416" r:id="rId41"/>
    <p:sldId id="4556" r:id="rId42"/>
    <p:sldId id="4557" r:id="rId43"/>
    <p:sldId id="5265" r:id="rId44"/>
    <p:sldId id="5266" r:id="rId45"/>
    <p:sldId id="5267" r:id="rId46"/>
    <p:sldId id="5268" r:id="rId47"/>
    <p:sldId id="5033" r:id="rId48"/>
    <p:sldId id="5034" r:id="rId49"/>
    <p:sldId id="5035" r:id="rId50"/>
    <p:sldId id="5036" r:id="rId51"/>
    <p:sldId id="1378" r:id="rId52"/>
    <p:sldId id="4482" r:id="rId53"/>
    <p:sldId id="4315" r:id="rId54"/>
    <p:sldId id="5269" r:id="rId55"/>
    <p:sldId id="4960" r:id="rId56"/>
    <p:sldId id="5263" r:id="rId57"/>
    <p:sldId id="3424" r:id="rId58"/>
    <p:sldId id="1470" r:id="rId59"/>
    <p:sldId id="1471" r:id="rId60"/>
    <p:sldId id="1472" r:id="rId61"/>
    <p:sldId id="4246" r:id="rId62"/>
    <p:sldId id="4247" r:id="rId63"/>
    <p:sldId id="4286" r:id="rId64"/>
    <p:sldId id="1476" r:id="rId65"/>
    <p:sldId id="3972" r:id="rId66"/>
    <p:sldId id="4297" r:id="rId67"/>
    <p:sldId id="4287" r:id="rId68"/>
    <p:sldId id="1480" r:id="rId69"/>
    <p:sldId id="4250" r:id="rId70"/>
    <p:sldId id="4251" r:id="rId71"/>
    <p:sldId id="4288" r:id="rId72"/>
    <p:sldId id="1485" r:id="rId73"/>
    <p:sldId id="4253" r:id="rId74"/>
    <p:sldId id="4254" r:id="rId75"/>
    <p:sldId id="4289" r:id="rId76"/>
    <p:sldId id="1489" r:id="rId77"/>
    <p:sldId id="4485" r:id="rId78"/>
    <p:sldId id="4256" r:id="rId79"/>
    <p:sldId id="4290" r:id="rId80"/>
    <p:sldId id="1494" r:id="rId81"/>
    <p:sldId id="4257" r:id="rId82"/>
    <p:sldId id="4258" r:id="rId83"/>
    <p:sldId id="4291" r:id="rId84"/>
    <p:sldId id="1499" r:id="rId85"/>
    <p:sldId id="4486" r:id="rId86"/>
    <p:sldId id="4260" r:id="rId87"/>
    <p:sldId id="4298" r:id="rId88"/>
    <p:sldId id="4292" r:id="rId89"/>
    <p:sldId id="4299" r:id="rId90"/>
    <p:sldId id="4262" r:id="rId91"/>
    <p:sldId id="4263" r:id="rId92"/>
    <p:sldId id="4293"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4322"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4323" r:id="rId120"/>
    <p:sldId id="4295" r:id="rId121"/>
    <p:sldId id="3802" r:id="rId122"/>
    <p:sldId id="4324" r:id="rId123"/>
    <p:sldId id="3805" r:id="rId124"/>
    <p:sldId id="3806" r:id="rId125"/>
    <p:sldId id="3807" r:id="rId126"/>
    <p:sldId id="4480" r:id="rId127"/>
    <p:sldId id="5409" r:id="rId128"/>
    <p:sldId id="5410" r:id="rId129"/>
    <p:sldId id="5411" r:id="rId130"/>
    <p:sldId id="4964" r:id="rId131"/>
    <p:sldId id="4965" r:id="rId132"/>
    <p:sldId id="5251" r:id="rId133"/>
    <p:sldId id="5252" r:id="rId134"/>
    <p:sldId id="5264" r:id="rId135"/>
    <p:sldId id="4330" r:id="rId136"/>
    <p:sldId id="4484" r:id="rId137"/>
    <p:sldId id="4546" r:id="rId138"/>
    <p:sldId id="4931" r:id="rId139"/>
    <p:sldId id="4932" r:id="rId140"/>
    <p:sldId id="4935" r:id="rId141"/>
    <p:sldId id="4936" r:id="rId142"/>
    <p:sldId id="4951" r:id="rId143"/>
    <p:sldId id="4952" r:id="rId144"/>
    <p:sldId id="4953" r:id="rId145"/>
    <p:sldId id="4954" r:id="rId146"/>
    <p:sldId id="4966" r:id="rId147"/>
    <p:sldId id="3835"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22-Oct-24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22-10-2024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7B7E38C2-472D-1DE9-C8AB-BB333845ACC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918447"/>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29ஆம்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2" name="Picture 2">
            <a:extLst>
              <a:ext uri="{FF2B5EF4-FFF2-40B4-BE49-F238E27FC236}">
                <a16:creationId xmlns:a16="http://schemas.microsoft.com/office/drawing/2014/main" id="{2D777E5F-66D0-2247-7485-E7B25A4346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79" t="4255" r="21554" b="4939"/>
          <a:stretch/>
        </p:blipFill>
        <p:spPr bwMode="auto">
          <a:xfrm>
            <a:off x="-2" y="0"/>
            <a:ext cx="4995769" cy="68406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00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16:6,8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நீர் எனக்குச் செவிசாய்த்தீர்; ஏனெனில் நான் கூப்பிட்டேன்; உம் செவியைத் திருப்பி, என் விண்ணப்பத்துக்குச் செவிசாய்த்தருளும். ஆண்டவரே, கண்ணின் மணியென என்னைக் காத்தருளும்; உம்முடைய சிறகுகளின் நிழலில் என்னைப்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p>
        </p:txBody>
      </p:sp>
    </p:spTree>
    <p:extLst>
      <p:ext uri="{BB962C8B-B14F-4D97-AF65-F5344CB8AC3E}">
        <p14:creationId xmlns:p14="http://schemas.microsoft.com/office/powerpoint/2010/main" val="296612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அகல்போல் எரியும் அன்பு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அது பகல்போல் மணம் பரவும்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நிலையாய் உனை நினைத்தால்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 மலையாய் உயர்வடைவேன் - 2</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71996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 உனை வணங்க</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தலைமேல் கரம் குவித்தேன்</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 உனைக் கேட்க நான்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சிரமே தாள் பணிந்தேன்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நீர்போல் தூய்மையையும் என்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நினைவில் ஓடச்செய்யும்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சேற்றினில் நான் விழுந்தால் என்னை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சீக்கிரம் தூக்கிவிடும் -2</a:t>
            </a:r>
            <a:endParaRPr lang="en-IN" sz="3600" dirty="0"/>
          </a:p>
        </p:txBody>
      </p:sp>
    </p:spTree>
    <p:extLst>
      <p:ext uri="{BB962C8B-B14F-4D97-AF65-F5344CB8AC3E}">
        <p14:creationId xmlns:p14="http://schemas.microsoft.com/office/powerpoint/2010/main" val="2465088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 எல்லாம் வல்ல இறைவா, நாங்கள் எப்போதும் உமது திருவுளத்துக்கு ஏற்ப வாழச் செய்தருளும்; அதனால் மாண்புக்கு உரிய உமக்கு நேர்மையான இதயத்தோடு நாங்கள் ஊழியம் புரியச் செய்வீராக. 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97897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கிறிஸ்துவைப் பற்றிய மறைபொருளை நான் புரிந்துகொண்டேன்.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எபேசியருக்கு எழுதிய திருமுகத்திலிருந்து வாசகம் 3: 2-12</a:t>
            </a:r>
          </a:p>
        </p:txBody>
      </p:sp>
    </p:spTree>
    <p:extLst>
      <p:ext uri="{BB962C8B-B14F-4D97-AF65-F5344CB8AC3E}">
        <p14:creationId xmlns:p14="http://schemas.microsoft.com/office/powerpoint/2010/main" val="4037247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நலனுக்காகக் கடவுளின் அருளால் எனக்கு அளிக்கப்பட்ட பொறுப்பைப் பற்றிக் கேள்விப்பட்டிருப்பீர்கள் என எண்ணுகிறேன். அந்த மறைபொருள் எனக்கு இறைவெளிப்பாட்டின் வழியாகவே தெரியப்படுத்தப்பட்டது. அதைப் பற்றி நான் ஏற்கெனவே சுருக்கமாக உங்களுக்கு எழுதியிருக்கிறேன். அதை நீங்கள் வாசிக்கும்போது, கிறிஸ்துவைப் பற்றிய மறைபொருளை நான் புரிந்துகொண்டேன் என்பதை நீங்கள் உணர்ந்து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31651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கொள்ளலாம். அந்த மறைபொருள் மற்ற தலைமுறைகளில் வாழ்ந்த மக்களுக்குத் தெரிவிக்கப்படவில்லை. ஆனால், இப்போது தூய ஆவி வழியாகத் தூய திருத்தூதருக்கும் இறைவாக்கினருக்கும் வெளிப்படுத்தப்பட்டுள்ளது. நற்செய்தியின் வழியாக பிற இனத்தாரும், கிறிஸ்து இயேசுவின் மூலம் உடன் உரிமையாளரும் ஒரே உடலின் உறுப்பினரும் வாக்குறுதியின் உடன் பங்காளிகளும் ஆகியிருக்கிறார்கள் என்பதே அம்மறைபொருள்.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2502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வல்லமையோடு என்னுள் செயல்பட்டு எனக்கு அளித்த அவரது அருள்கொடைக்கு ஏற்ப, அந்த நற்செய்தியின் தொண்டன் ஆனேன்.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அளவற்ற செல்வத்தைப் பற்றிய நற்செய்தியைப் பிற இனத்தாருக்கு அறிவிக்கவும், எல்லாவற்றையும் படைத்த கடவுளுக்குள் ஊழிகாலமாக மறைந்திருந்த இந்த மறைபொருளின் திட்டம் இன்னதென யாவருக்கும் தெளிவுபடுத்தவும், இறைமக்கள்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25531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அனைவருள்ளும் மிகவும் கடையனாகிய எனக்கு இந்த அருள் வழங்கப்பட்டுள்ளது. அதன்மூலம் பல வகையில் விளங்கும் கடவுளின் ஞானத்தை ஆட்சிபுரிவோர், வான்வெளியில் அதிகாரம் செலுத்துவோர் ஆகியோருக்கு இப்போது திருச்சபை வழியாக வெளிப்படுத்த முடிகிறது. இவ்வாறு கடவுள் ஊழிகாலமாகக் கொண்டிருந்த திட்டத்தை நம் ஆண்டவர் இயேசு கிறிஸ்து வழியாய் நிறைவேற்றினார். கிறிஸ்துவின் மீது நாம் கொண்டுள்ள நம்பிக்கையின்</a:t>
            </a:r>
          </a:p>
        </p:txBody>
      </p:sp>
    </p:spTree>
    <p:extLst>
      <p:ext uri="{BB962C8B-B14F-4D97-AF65-F5344CB8AC3E}">
        <p14:creationId xmlns:p14="http://schemas.microsoft.com/office/powerpoint/2010/main" val="3785374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வழியாகக் கடவுளை உறுதியான நம்பிக்கையோடு அணுகும் உரிமையும் துணிவும் நமக்குக் கிடைத்துள்ளது.</a:t>
            </a:r>
          </a:p>
        </p:txBody>
      </p:sp>
    </p:spTree>
    <p:extLst>
      <p:ext uri="{BB962C8B-B14F-4D97-AF65-F5344CB8AC3E}">
        <p14:creationId xmlns:p14="http://schemas.microsoft.com/office/powerpoint/2010/main" val="3479971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394860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 12: 2-3. 4</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bcd</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5-6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மீட்பளிக்கும் ஊற்றிலிருந்து அகமகிழ்வோடு முகந்து கொள்வீர்.</a:t>
            </a:r>
          </a:p>
        </p:txBody>
      </p:sp>
    </p:spTree>
    <p:extLst>
      <p:ext uri="{BB962C8B-B14F-4D97-AF65-F5344CB8AC3E}">
        <p14:creationId xmlns:p14="http://schemas.microsoft.com/office/powerpoint/2010/main" val="1018112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இறைவன் என் மீட்பர், அவர்மேல் நம்பிக்கை வைக்கிறேன், நான் அஞ்சமாட்டேன்; ஆண்டவரே என் ஆற்றல், அவரையே பாடுவேன், என் மீட்பும் அவரே.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மீட்பருளும் ஊற்றுகளிலிருந்து நீங்கள் அகமகிழ்வோடு தண்ணீர் முகந்து கொள்வீர்கள்.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மீட்பளிக்கும் ஊற்றிலிருந்து அகமகிழ்வோடு முகந்து கொள்வீர்.</a:t>
            </a:r>
          </a:p>
        </p:txBody>
      </p:sp>
    </p:spTree>
    <p:extLst>
      <p:ext uri="{BB962C8B-B14F-4D97-AF65-F5344CB8AC3E}">
        <p14:creationId xmlns:p14="http://schemas.microsoft.com/office/powerpoint/2010/main" val="660964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bcd</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 நன்றி செலுத்துங்கள்; அவர் திருப்பெயரைப் போற்றுங்கள்; மக்களினங்களிடையே அவர் செயல்களை அறிவியுங்கள்; அவர் திருப்பெயர் உயர்க எனப் பறைசாற்றுங்கள்.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மீட்பளிக்கும் ஊற்றிலிருந்து அகமகிழ்வோடு முகந்து கொள்வீர்.</a:t>
            </a:r>
          </a:p>
        </p:txBody>
      </p:sp>
    </p:spTree>
    <p:extLst>
      <p:ext uri="{BB962C8B-B14F-4D97-AF65-F5344CB8AC3E}">
        <p14:creationId xmlns:p14="http://schemas.microsoft.com/office/powerpoint/2010/main" val="4281680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5869"/>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ஆண்டவருக்குப் புகழ்ப்பா அமைத்துப் பாடுங்கள்; ஏனெனில் அவர் மாட்சியுறும் செயல்களைப் புரிந்துள்ளார்; அனைத்துலகும் இதை அறிந்து கொள்வதாக.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சீயோனில் குடியிருப்போரே! ஆர்ப்பரித்து அக்களியுங்கள்; இஸ்ரயேலின் தூயவர் உங்களிடையே சிறந்து விளங்குகின்றார்.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மீட்பளிக்கும் ஊற்றிலிருந்து அகமகிழ்வோடு முகந்து கொள்வீர்.</a:t>
            </a:r>
          </a:p>
        </p:txBody>
      </p:sp>
    </p:spTree>
    <p:extLst>
      <p:ext uri="{BB962C8B-B14F-4D97-AF65-F5344CB8AC3E}">
        <p14:creationId xmlns:p14="http://schemas.microsoft.com/office/powerpoint/2010/main" val="4112855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24: 42</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44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 அல்லேலூயா.</a:t>
            </a:r>
          </a:p>
        </p:txBody>
      </p:sp>
    </p:spTree>
    <p:extLst>
      <p:ext uri="{BB962C8B-B14F-4D97-AF65-F5344CB8AC3E}">
        <p14:creationId xmlns:p14="http://schemas.microsoft.com/office/powerpoint/2010/main" val="1091646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2495669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கொடுக்கப்பட்டவரிடம்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எதிர்பார்க்கப்படும்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39-48</a:t>
            </a:r>
          </a:p>
        </p:txBody>
      </p:sp>
    </p:spTree>
    <p:extLst>
      <p:ext uri="{BB962C8B-B14F-4D97-AF65-F5344CB8AC3E}">
        <p14:creationId xmlns:p14="http://schemas.microsoft.com/office/powerpoint/2010/main" val="479519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 “எந்த நேரத்தில் திருடன் வருவான் என்று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உரிமையாளருக்குத்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தம் வீட்டில்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 அறிவீர்கள். நீங்களும்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வருவார்."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சொல்லும் இந்த உவமை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49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ஆண்டவர் கூறியது: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படியளக்கத்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அறிவாளியுமான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பொறுப்பாளர் யார்? தலைவர்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பணியைச்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செய்துகொண்டிருப்பவரே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அப்பணியாளர்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உடைமைக்கெல்லாம்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அதிகாரியாக அவர் அமர்த்துவார் என உண்மையாக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1724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ஆனால் அதே பணியாள் தன்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காலந்தாழ்த்துவார்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பணியாளர்கள்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உண்ணவும்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தொடங்கினான் எனில்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அப்பணியாள்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எதிர்பாராத நாளில், அறியாத நேரத்தில் அவனுடைய தலைவர்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இடத்திற்குத்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தள்ளுவார்.</a:t>
            </a:r>
          </a:p>
        </p:txBody>
      </p:sp>
    </p:spTree>
    <p:extLst>
      <p:ext uri="{BB962C8B-B14F-4D97-AF65-F5344CB8AC3E}">
        <p14:creationId xmlns:p14="http://schemas.microsoft.com/office/powerpoint/2010/main" val="41389496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ஆயத்தமின்றியும்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விருப்பப்படி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செயல்படாமலும்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பணியாள் நன்றாய் அடிபடுவான். ஆனால் அவர் விருப்பத்தை அறியாமல்,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அடிவாங்க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வேண்டிய முறையில்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செயல்படுபவன்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விருப்பத்தை அறியாமல், செயல்படுவதால் சிறிதே அடிபடுவான்.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கொடுக்கப்பட்டவரிடம்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எதிர்பார்க்கப்படும்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48918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ஒப்படைக்கப்படுபவரிடம்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கேட்கப்படும்.”</a:t>
            </a:r>
          </a:p>
        </p:txBody>
      </p:sp>
    </p:spTree>
    <p:extLst>
      <p:ext uri="{BB962C8B-B14F-4D97-AF65-F5344CB8AC3E}">
        <p14:creationId xmlns:p14="http://schemas.microsoft.com/office/powerpoint/2010/main" val="4001296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 உம்மில் இணையா 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இருந்தும் பயனென்ன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நீ தந்த வாழ்வைத் தந்தால் எனக்கு இழப்பென்ன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வாழும் காலம் இனிதாக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-3</a:t>
            </a:r>
          </a:p>
        </p:txBody>
      </p:sp>
    </p:spTree>
    <p:extLst>
      <p:ext uri="{BB962C8B-B14F-4D97-AF65-F5344CB8AC3E}">
        <p14:creationId xmlns:p14="http://schemas.microsoft.com/office/powerpoint/2010/main" val="1386509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இறைவா எந்தன் உள்ளம்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உன்னைத் தேடுதே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 இணைந்து உயர்வு பெறவே விரைந்து நாடுதே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நாமம் ஓங்க எந்நாளும் வாழ்ந்து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- 3</a:t>
            </a:r>
          </a:p>
        </p:txBody>
      </p:sp>
    </p:spTree>
    <p:extLst>
      <p:ext uri="{BB962C8B-B14F-4D97-AF65-F5344CB8AC3E}">
        <p14:creationId xmlns:p14="http://schemas.microsoft.com/office/powerpoint/2010/main" val="2454889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நீர் எங்களுக்கு அளித்த கொடைகளையே நாங்கள் உமக்கு மனம் உவந்து அளிக்க அருள்புரியுமாறு உம்மை வேண்டுகின்றோம்: இவ்வாறு உமது அருள் எங்களைத் தூய்மையாக்கி, நாங்கள் நிறைவேற்றும் அதே மறைநிகழ்வுகள் வழியாக உமது புனிதப்படுத்தும் அருளைப்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39092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 10:45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பலருடைய மீட்புக்காகத் தம் உயிரைக் கொடுப்பதற்கு மானிட மகன் வந்துள்ளார்.</a:t>
            </a:r>
          </a:p>
        </p:txBody>
      </p:sp>
    </p:spTree>
    <p:extLst>
      <p:ext uri="{BB962C8B-B14F-4D97-AF65-F5344CB8AC3E}">
        <p14:creationId xmlns:p14="http://schemas.microsoft.com/office/powerpoint/2010/main" val="27884444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 விடும்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கற்பனை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2086948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 விடும்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விளக்கை ஆணவம்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இன்புற நான் இனி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385575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 விடும்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ஒளியில்லையானால்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ஒளியில்லையானால்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உடல் வாழ்வு இல்லை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மனமகிழ்வில்லை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வாழ்வு இல்லை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312692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விண்ணகப் பலியில் நாங்கள் அடிக்கடி பங்குபெறச் செய்ய உம்மை வேண்டுகின்றோம்: இவ்வாறு இவ்வுலக நலன்களின் உதவியால் மறுவுலக நலன்களை நாடக் கற்றுக்கொள்வோமாக.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6753164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மதுமலர் நிறைகொடி கையிலேந்தும்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 நிறை சூசை மாமுனியே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 வளர் உமது நற்பதம் 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துணைசெய் தெம்மையாளும் தாதையரே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வான் உலகிழந்ததால் கர்வமுற்ற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மனக்கூளியின் வலையறுக்க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மனுவாய் உதித்த கடவுள்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 சூசை உன் தஞ்சம் வந்தோம்</a:t>
            </a:r>
          </a:p>
        </p:txBody>
      </p:sp>
    </p:spTree>
    <p:extLst>
      <p:ext uri="{BB962C8B-B14F-4D97-AF65-F5344CB8AC3E}">
        <p14:creationId xmlns:p14="http://schemas.microsoft.com/office/powerpoint/2010/main" val="22173134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தேவதாயிடம்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இயேசுநாதரைப்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அந்தகாரமும்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நிறைந்த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அடியேன்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ஆதரிப்பவளாகவும்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7905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தெரிந்துகொள்கிறேன்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நற்படிப்புகளுக்குப்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தூய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வெளிச்சத்தையும்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விவேகத்தையும்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நேர்மையான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போதுமான புத்தி, ஞாபகம்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முக்கியமாய்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நடப்பதற்கு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2003203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கீழ்ப்படிதலையும்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நல்ல தாயே, அகங்காரம், தற்பெருமை, வீண்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விநோதப்பிரியம்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யோசனையற்றதனம்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குறைக்கக்கூடிய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காரியத்தினின்றும்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7206065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ஆசிரியையுமாகிய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போதனைக்கும்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நடத்துதலுக்கும்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புண்ணிய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தவறாமல்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விடாமுயற்சியோடும்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நடந்து கடைசியாய்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 அடைந்து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வாழ்வில் பேரின்பம்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7447746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11272</TotalTime>
  <Words>5038</Words>
  <Application>Microsoft Office PowerPoint</Application>
  <PresentationFormat>Widescreen</PresentationFormat>
  <Paragraphs>530</Paragraphs>
  <Slides>148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148</vt:i4>
      </vt:variant>
    </vt:vector>
  </HeadingPairs>
  <TitlesOfParts>
    <vt:vector size="156"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94</cp:revision>
  <dcterms:created xsi:type="dcterms:W3CDTF">2022-07-13T11:51:49Z</dcterms:created>
  <dcterms:modified xsi:type="dcterms:W3CDTF">2024-10-22T14:36:10Z</dcterms:modified>
</cp:coreProperties>
</file>