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5022" r:id="rId2"/>
    <p:sldId id="5253" r:id="rId3"/>
    <p:sldId id="5087" r:id="rId4"/>
    <p:sldId id="5329" r:id="rId5"/>
    <p:sldId id="5330" r:id="rId6"/>
    <p:sldId id="5333" r:id="rId7"/>
    <p:sldId id="5331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254" r:id="rId35"/>
    <p:sldId id="3290" r:id="rId36"/>
    <p:sldId id="3292" r:id="rId37"/>
    <p:sldId id="5255" r:id="rId38"/>
    <p:sldId id="5256" r:id="rId39"/>
    <p:sldId id="5257" r:id="rId40"/>
    <p:sldId id="5258" r:id="rId41"/>
    <p:sldId id="3259" r:id="rId42"/>
    <p:sldId id="3297" r:id="rId43"/>
    <p:sldId id="5338" r:id="rId44"/>
    <p:sldId id="5339" r:id="rId45"/>
    <p:sldId id="5340" r:id="rId46"/>
    <p:sldId id="3246" r:id="rId47"/>
    <p:sldId id="3260" r:id="rId48"/>
    <p:sldId id="3303" r:id="rId49"/>
    <p:sldId id="3338" r:id="rId50"/>
    <p:sldId id="5259" r:id="rId51"/>
    <p:sldId id="1378" r:id="rId52"/>
    <p:sldId id="4482" r:id="rId53"/>
    <p:sldId id="5334" r:id="rId54"/>
    <p:sldId id="3899" r:id="rId55"/>
    <p:sldId id="5335" r:id="rId56"/>
    <p:sldId id="4248" r:id="rId57"/>
    <p:sldId id="5336" r:id="rId58"/>
    <p:sldId id="4960" r:id="rId59"/>
    <p:sldId id="5263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4480" r:id="rId130"/>
    <p:sldId id="3599" r:id="rId131"/>
    <p:sldId id="4430" r:id="rId132"/>
    <p:sldId id="4431" r:id="rId133"/>
    <p:sldId id="4964" r:id="rId134"/>
    <p:sldId id="4965" r:id="rId135"/>
    <p:sldId id="5251" r:id="rId136"/>
    <p:sldId id="5252" r:id="rId137"/>
    <p:sldId id="5264" r:id="rId138"/>
    <p:sldId id="4330" r:id="rId139"/>
    <p:sldId id="4484" r:id="rId140"/>
    <p:sldId id="4386" r:id="rId141"/>
    <p:sldId id="466" r:id="rId142"/>
    <p:sldId id="4928" r:id="rId143"/>
    <p:sldId id="4929" r:id="rId144"/>
    <p:sldId id="4930" r:id="rId145"/>
    <p:sldId id="4951" r:id="rId146"/>
    <p:sldId id="4952" r:id="rId147"/>
    <p:sldId id="4953" r:id="rId148"/>
    <p:sldId id="4954" r:id="rId149"/>
    <p:sldId id="4966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22-Oct-24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5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22-10-2024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29ஆம்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78676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16:6,8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இறைவா, நீர் எனக்குச் செவிசாய்த்தீர்; ஏனெனில் நான் கூப்பிட்டேன்; உம் செவியைத் திருப்பி, என் விண்ணப்பத்துக்குச் செவிசாய்த்தருளும். ஆண்டவரே, கண்ணின் மணியென என்னைக் காத்தருளும்; உம்முடைய சிறகுகளின் நிழலில் என்னைப்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பாதுகாத்தருளும்.</a:t>
            </a:r>
          </a:p>
        </p:txBody>
      </p:sp>
    </p:spTree>
    <p:extLst>
      <p:ext uri="{BB962C8B-B14F-4D97-AF65-F5344CB8AC3E}">
        <p14:creationId xmlns:p14="http://schemas.microsoft.com/office/powerpoint/2010/main" val="2966125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686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பிரசன்னம்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3848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1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பலியாக்க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புதிய 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சோதனை வென்று சாதனை படைக்க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ஆற்றல் தருகின்றது நமக்கு ஆற்றல் தருகின்றது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52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819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 எல்லாம் வல்ல இறைவா, நாங்கள் எப்போதும் உமது திருவுளத்துக்கு ஏற்ப வாழச் செய்தருளும்; அதனால் மாண்புக்கு உரிய உமக்கு நேர்மையான இதயத்தோடு நாங்கள் ஊழியம் புரியச் செய்வீராக.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7897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அவரே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12-22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காலத்தில்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ஏற்றுக்கொள்ளாதவர்களாகவும்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சமுதாயத்துக்குப்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புறம்பானவர்களாகவும்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எதிர்நோக்கு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நம்பிக்கையற்றவர்களாகவும்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இவ்வுலகில் இருந்தீர்கள். ஒரு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நீங்கள் இப்பொழுது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இணைந்து, அவரது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18BE1-9B8C-5D52-9358-560DBA43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FA3A0-2C3F-BD39-D9FA-922782445DF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அருகில்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வரப்பட்டிருக்கிறீர்கள்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அவரே நமக்கு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அவரே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பிரித்து நின்ற பகைமை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தமது உடலில் ஏற்ற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தகர்த்தெறிந்து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அழித்தார்.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தம்மோடு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9615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6A5CD-33D1-50EC-170A-B08908FB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FC53DD-3546-B79B-2BEC-2ED9EC94BB0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இனமாகப்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படைத்து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துன்புற்றுப்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ஓருடலாக்கிக்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ஒப்புரவாக்க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இப்படிச்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உங்களுக்கும்,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அருகிலிருந்த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66471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BDA07-4439-B03A-F123-B1E03CA5D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5CBCDE-1074-0552-217E-458D83DD6FBD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தூய ஆவி மூலம்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அணுகும் பேறு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பெற்றிருக்கிறோம்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இனி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சமுதாயத்தின்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உடன் குடிமக்கள்;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சேர்ந்தவர்கள்.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கட்டடமாய்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38238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63D45-F6C6-A95B-0D3C-D27774C0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F3106B-C3CD-4855-E83B-90CB2F042D5C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இருக்கிறீர்கள்.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கட்டடம்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இசைவாகப்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பொருந்தி,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நீங்களும் அவரோடு இணைந்து தூய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வருகிறீர்கள்.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17151322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85: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ab-9. 10-11. 12-13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033F6-E9FF-C0EA-7BA4-1B90CA9BB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AA15D3-01DF-6445-51A2-B090555C9CCD}"/>
              </a:ext>
            </a:extLst>
          </p:cNvPr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கேட்பேன்; தம் மக்களுக்கு,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அவருக்கு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மீட்பு அண்மையில் உள்ளது என்பது உறுதி; நம் நாட்டில் அவரது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96222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94F4B-4C44-0214-3080-A4CA66B7D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360FB0-5C2B-1A82-320C-ABAEB7C77DF1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ஒன்றையொன்று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ஒன்றையொன்று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முத்தமிடும்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முளைத்தெழும்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கீழ்நோக்கும்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29060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819F2-0BAB-9581-28E8-B8F4B454E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593BD0-7D5D-A584-5470-31C733CA4B9F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நல்விளைவை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நாடு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அடிச்சுவடுகளுக்கு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மக்களுக்கு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07834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21: 36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நிற்க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12: 35-38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வரிந்துகட்டிக்கொள்ளுங்கள்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எரிந்துகொண்டிருக்கட்டும்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திருமண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தலைவர் திரும்பி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DE01D-DDF2-4500-CE0B-0BA91A737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BF0BE3-4492-D353-6390-84EE44E651AE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செய்து, அவர்களிடம் வந்து பணிவிடை செய்வார்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இரண்டாம் காவல் வேளையில் வந்தாலும் மூன்றாம் காவல் வேளையில் வந்தாலும்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காண்பாரானால்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பேறு பெற்றவர்கள்.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40915657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பலியில் உறவாடும் தெய்வமே - 2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பலியாக நானும் இணைகின்றேன்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ஏற்றிடுவாய் காணிக்கை ஏற்றிடுவாய்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பலியில் உறவாடும்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31813888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வானம் காணும் ஒளி எல்லாம்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தேவன் தந்த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மேகம் சிந்தும் துளி எல்லாம்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தேவன் தந்த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நினைவில் எந்தன் 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தந்தேன் உன் மலர்ப்பாதம்</a:t>
            </a:r>
          </a:p>
        </p:txBody>
      </p:sp>
    </p:spTree>
    <p:extLst>
      <p:ext uri="{BB962C8B-B14F-4D97-AF65-F5344CB8AC3E}">
        <p14:creationId xmlns:p14="http://schemas.microsoft.com/office/powerpoint/2010/main" val="32385686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பலியில் உறவாடும் தெய்வமே - 2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பலியாக நானும் இணைகின்றேன்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ஏற்றிடுவாய் காணிக்கை ஏற்றிடுவாய்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பலியில் உறவாடும்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2389363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வேதம் சொன்ன வழி எல்லாம்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தேவன் தந்த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படைத்த கனி எல்லாம்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தேவன் தந்த காணிக்கை (2) -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நினைவில் எந்தன் 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தந்தேன் உன் மலர்ப்பாதம்</a:t>
            </a:r>
          </a:p>
        </p:txBody>
      </p:sp>
    </p:spTree>
    <p:extLst>
      <p:ext uri="{BB962C8B-B14F-4D97-AF65-F5344CB8AC3E}">
        <p14:creationId xmlns:p14="http://schemas.microsoft.com/office/powerpoint/2010/main" val="34446783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பலியில் உறவாடும் தெய்வமே - 2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பலியாக நானும் இணைகின்றேன்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ஏற்றிடுவாய் காணிக்கை ஏற்றிடுவாய்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தெய்வீக பலியில் உறவாடும்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32572991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நீர் எங்களுக்கு அளித்த கொடைகளையே நாங்கள் உமக்கு மனம் உவந்து அளிக்க அருள்புரியுமாறு உம்மை வேண்டுகின்றோம்: இவ்வாறு உமது அருள் எங்களைத் தூய்மையாக்கி, நாங்கள் நிறைவேற்றும் அதே மறைநிகழ்வுகள் வழியாக உமது புனிதப்படுத்தும் அருளைப் பெற்றுக்கொள்வோமாக.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39092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 10:45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 மீட்புக்காகத் தம் உயிரைக் கொடுப்பதற்கு மானிட மகன் வந்துள்ளார்.</a:t>
            </a:r>
          </a:p>
        </p:txBody>
      </p:sp>
    </p:spTree>
    <p:extLst>
      <p:ext uri="{BB962C8B-B14F-4D97-AF65-F5344CB8AC3E}">
        <p14:creationId xmlns:p14="http://schemas.microsoft.com/office/powerpoint/2010/main" val="278844444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1337"/>
            <a:ext cx="11713028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ஒளியாம் இறையே வாராய்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 நெஞ்சம் தனிலே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ஒளியாம் இறையே வாராய்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விண்ணில் வாழும் விமலா மண்ணில் வாழும் மாந்தர் -2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உம்மில் என்றும் வாழ எம்மில் எழுமே இறைவா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ஒளியே எழிலே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130750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1337"/>
            <a:ext cx="11713028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ஒளியாம் இறையே வாராய்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 நெஞ்சம் தனிலே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ஒளியாம் இறையே வாராய் (2)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 மழையும் முகிலால் பூவும் கனியும் ஒளியால் -2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உயிரும் உருவும் உம்மால் வளமும் வாழ்வும் உம்மால்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ஒளியே எழிலே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234778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1337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ஒளியாம் இறையே வாராய்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 நெஞ்சம் தனிலே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ஒளியாம் இறையே வாராய் (2)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அருளே பொங்கும் அமலா இருளைப் போக்க வாராய் -2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குறையை நீக்கும் நிமலா நிறையை வளர்க்க வா வா...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ஒளியே எழிலே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274348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விண்ணகப் பலியில் நாங்கள் அடிக்கடி பங்குபெறச் செய்ய உம்மை வேண்டுகின்றோம்: இவ்வாறு இவ்வுலக நலன்களின் உதவியால் மறுவுலக நலன்களை நாடக் கற்றுக்கொள்வோமாக.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531648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2599" y="770560"/>
            <a:ext cx="85725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நம்புங்கள் ஜெபியுங்கள்</a:t>
            </a:r>
          </a:p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நல்லது நடக்கும்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துன்பங்களோ துயரங்களோ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சோதனையோ வேதனையோ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பதுவைப் புனிதர் பரிந்துரைப்பார்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நடத்தி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வைப்பார்.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15531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5511" y="637653"/>
            <a:ext cx="807249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நம்புங்கள் ஜெபியுங்கள்</a:t>
            </a:r>
          </a:p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நல்லது நடக்கும்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மனச்சுமையோ பாரங்களோ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உடற்பிணியோ ஊனங்களோ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பதுவைப் புனிதர் பரிந்துரைப்பார்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வல்லவர் நலம் தருவார்.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556851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12353</TotalTime>
  <Words>5023</Words>
  <Application>Microsoft Office PowerPoint</Application>
  <PresentationFormat>Widescreen</PresentationFormat>
  <Paragraphs>555</Paragraphs>
  <Slides>151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101</cp:revision>
  <dcterms:created xsi:type="dcterms:W3CDTF">2022-07-13T11:51:49Z</dcterms:created>
  <dcterms:modified xsi:type="dcterms:W3CDTF">2024-10-23T08:38:15Z</dcterms:modified>
</cp:coreProperties>
</file>