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7"/>
  </p:notesMasterIdLst>
  <p:sldIdLst>
    <p:sldId id="5024" r:id="rId2"/>
    <p:sldId id="5253" r:id="rId3"/>
    <p:sldId id="4986" r:id="rId4"/>
    <p:sldId id="5057" r:id="rId5"/>
    <p:sldId id="5059" r:id="rId6"/>
    <p:sldId id="5058" r:id="rId7"/>
    <p:sldId id="5060" r:id="rId8"/>
    <p:sldId id="4320" r:id="rId9"/>
    <p:sldId id="4321" r:id="rId10"/>
    <p:sldId id="4229" r:id="rId11"/>
    <p:sldId id="4230" r:id="rId12"/>
    <p:sldId id="4957" r:id="rId13"/>
    <p:sldId id="4958" r:id="rId14"/>
    <p:sldId id="1326" r:id="rId15"/>
    <p:sldId id="132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5254" r:id="rId35"/>
    <p:sldId id="5269" r:id="rId36"/>
    <p:sldId id="5270" r:id="rId37"/>
    <p:sldId id="4340" r:id="rId38"/>
    <p:sldId id="4341" r:id="rId39"/>
    <p:sldId id="5271" r:id="rId40"/>
    <p:sldId id="5272" r:id="rId41"/>
    <p:sldId id="5273" r:id="rId42"/>
    <p:sldId id="4552" r:id="rId43"/>
    <p:sldId id="4553" r:id="rId44"/>
    <p:sldId id="4554" r:id="rId45"/>
    <p:sldId id="5265" r:id="rId46"/>
    <p:sldId id="5266" r:id="rId47"/>
    <p:sldId id="5267" r:id="rId48"/>
    <p:sldId id="5268" r:id="rId49"/>
    <p:sldId id="5031" r:id="rId50"/>
    <p:sldId id="1378" r:id="rId51"/>
    <p:sldId id="4482" r:id="rId52"/>
    <p:sldId id="4283" r:id="rId53"/>
    <p:sldId id="4284" r:id="rId54"/>
    <p:sldId id="4960" r:id="rId55"/>
    <p:sldId id="5263" r:id="rId56"/>
    <p:sldId id="3424" r:id="rId57"/>
    <p:sldId id="1470" r:id="rId58"/>
    <p:sldId id="1471" r:id="rId59"/>
    <p:sldId id="1472" r:id="rId60"/>
    <p:sldId id="4246" r:id="rId61"/>
    <p:sldId id="4247" r:id="rId62"/>
    <p:sldId id="4286" r:id="rId63"/>
    <p:sldId id="1476" r:id="rId64"/>
    <p:sldId id="3972" r:id="rId65"/>
    <p:sldId id="4297" r:id="rId66"/>
    <p:sldId id="4287" r:id="rId67"/>
    <p:sldId id="1480" r:id="rId68"/>
    <p:sldId id="4250" r:id="rId69"/>
    <p:sldId id="4251" r:id="rId70"/>
    <p:sldId id="4288" r:id="rId71"/>
    <p:sldId id="1485" r:id="rId72"/>
    <p:sldId id="4253" r:id="rId73"/>
    <p:sldId id="4254" r:id="rId74"/>
    <p:sldId id="4289" r:id="rId75"/>
    <p:sldId id="1489" r:id="rId76"/>
    <p:sldId id="4485" r:id="rId77"/>
    <p:sldId id="4256" r:id="rId78"/>
    <p:sldId id="4290" r:id="rId79"/>
    <p:sldId id="1494" r:id="rId80"/>
    <p:sldId id="4257" r:id="rId81"/>
    <p:sldId id="4258" r:id="rId82"/>
    <p:sldId id="4291" r:id="rId83"/>
    <p:sldId id="1499" r:id="rId84"/>
    <p:sldId id="4486" r:id="rId85"/>
    <p:sldId id="4260" r:id="rId86"/>
    <p:sldId id="4298" r:id="rId87"/>
    <p:sldId id="4292" r:id="rId88"/>
    <p:sldId id="4299" r:id="rId89"/>
    <p:sldId id="4262" r:id="rId90"/>
    <p:sldId id="4263" r:id="rId91"/>
    <p:sldId id="4293" r:id="rId92"/>
    <p:sldId id="4300" r:id="rId93"/>
    <p:sldId id="4301" r:id="rId94"/>
    <p:sldId id="4302" r:id="rId95"/>
    <p:sldId id="4303" r:id="rId96"/>
    <p:sldId id="4304" r:id="rId97"/>
    <p:sldId id="4305" r:id="rId98"/>
    <p:sldId id="4306" r:id="rId99"/>
    <p:sldId id="4307" r:id="rId100"/>
    <p:sldId id="4483" r:id="rId101"/>
    <p:sldId id="3784" r:id="rId102"/>
    <p:sldId id="3785" r:id="rId103"/>
    <p:sldId id="3786" r:id="rId104"/>
    <p:sldId id="4322" r:id="rId105"/>
    <p:sldId id="3788" r:id="rId106"/>
    <p:sldId id="3789" r:id="rId107"/>
    <p:sldId id="3790" r:id="rId108"/>
    <p:sldId id="3791" r:id="rId109"/>
    <p:sldId id="3792" r:id="rId110"/>
    <p:sldId id="3793" r:id="rId111"/>
    <p:sldId id="3794" r:id="rId112"/>
    <p:sldId id="3795" r:id="rId113"/>
    <p:sldId id="3796" r:id="rId114"/>
    <p:sldId id="3797" r:id="rId115"/>
    <p:sldId id="3798" r:id="rId116"/>
    <p:sldId id="3799" r:id="rId117"/>
    <p:sldId id="3800" r:id="rId118"/>
    <p:sldId id="4323" r:id="rId119"/>
    <p:sldId id="4295" r:id="rId120"/>
    <p:sldId id="3802" r:id="rId121"/>
    <p:sldId id="4324" r:id="rId122"/>
    <p:sldId id="3805" r:id="rId123"/>
    <p:sldId id="3806" r:id="rId124"/>
    <p:sldId id="3807" r:id="rId125"/>
    <p:sldId id="4480" r:id="rId126"/>
    <p:sldId id="4883" r:id="rId127"/>
    <p:sldId id="5275" r:id="rId128"/>
    <p:sldId id="4964" r:id="rId129"/>
    <p:sldId id="4965" r:id="rId130"/>
    <p:sldId id="5251" r:id="rId131"/>
    <p:sldId id="5252" r:id="rId132"/>
    <p:sldId id="5264" r:id="rId133"/>
    <p:sldId id="4330" r:id="rId134"/>
    <p:sldId id="4484" r:id="rId135"/>
    <p:sldId id="4478" r:id="rId136"/>
    <p:sldId id="4479" r:id="rId137"/>
    <p:sldId id="4933" r:id="rId138"/>
    <p:sldId id="4937" r:id="rId139"/>
    <p:sldId id="4951" r:id="rId140"/>
    <p:sldId id="4952" r:id="rId141"/>
    <p:sldId id="4953" r:id="rId142"/>
    <p:sldId id="4954" r:id="rId143"/>
    <p:sldId id="4966" r:id="rId144"/>
    <p:sldId id="3835" r:id="rId145"/>
    <p:sldId id="3897" r:id="rId1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viewProps" Target="view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09-Oct-24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09-10-2024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09-10-2024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09-10-2024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09-10-2024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09-10-2024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09-10-2024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09-10-2024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09-10-2024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09-10-2024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09-10-2024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09-10-2024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09-10-2024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
        <p:nvSpPr>
          <p:cNvPr id="7" name="Rectangle: Rounded Corners 6">
            <a:extLst>
              <a:ext uri="{FF2B5EF4-FFF2-40B4-BE49-F238E27FC236}">
                <a16:creationId xmlns:a16="http://schemas.microsoft.com/office/drawing/2014/main" id="{7B7E38C2-472D-1DE9-C8AB-BB333845ACC3}"/>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3747248" y="1891553"/>
            <a:ext cx="8095129"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29ஆம்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வியாழன்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pic>
        <p:nvPicPr>
          <p:cNvPr id="1026" name="Picture 2">
            <a:extLst>
              <a:ext uri="{FF2B5EF4-FFF2-40B4-BE49-F238E27FC236}">
                <a16:creationId xmlns:a16="http://schemas.microsoft.com/office/drawing/2014/main" id="{25B9288C-BEA5-F02C-72D7-E9C2FCEC33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509" t="2761" r="15099" b="8902"/>
          <a:stretch/>
        </p:blipFill>
        <p:spPr bwMode="auto">
          <a:xfrm>
            <a:off x="580285" y="14434"/>
            <a:ext cx="3442447" cy="6820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7126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16:6,8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நீர் எனக்குச் செவிசாய்த்தீர்; ஏனெனில் நான் கூப்பிட்டேன்; உம் செவியைத் திருப்பி, என் விண்ணப்பத்துக்குச் செவிசாய்த்தருளும். ஆண்டவரே, கண்ணின் மணியென என்னைக் காத்தருளும்; உம்முடைய சிறகுகளின் நிழலில் என்னைப்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p>
        </p:txBody>
      </p:sp>
    </p:spTree>
    <p:extLst>
      <p:ext uri="{BB962C8B-B14F-4D97-AF65-F5344CB8AC3E}">
        <p14:creationId xmlns:p14="http://schemas.microsoft.com/office/powerpoint/2010/main" val="2966125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436827"/>
          </a:xfrm>
          <a:prstGeom prst="rect">
            <a:avLst/>
          </a:prstGeom>
          <a:noFill/>
        </p:spPr>
        <p:txBody>
          <a:bodyPr wrap="square" rtlCol="0">
            <a:spAutoFit/>
          </a:bodyPr>
          <a:lstStyle/>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 பொங்கிட அதிசயங்கள் நடந்திட</a:t>
            </a:r>
          </a:p>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ஆண்டவன் சந்நிதிக்கு விரைந்து வாருங்கள்</a:t>
            </a:r>
          </a:p>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 பீடத்தில் தேவன் வருகிறார்</a:t>
            </a:r>
          </a:p>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திருந்திய உள்ளங்களில் அமைதி தருகிறார்</a:t>
            </a:r>
          </a:p>
        </p:txBody>
      </p:sp>
    </p:spTree>
    <p:extLst>
      <p:ext uri="{BB962C8B-B14F-4D97-AF65-F5344CB8AC3E}">
        <p14:creationId xmlns:p14="http://schemas.microsoft.com/office/powerpoint/2010/main" val="1491937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வறுமை யாவும் தீர இன்று</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வாழ்த்துப் பாடுவோம் பாடுவோம்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பெருமை யாவும் நிலைக்க அவரில் சங்கமாகுவோம்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அவரில் சங்கமம் வாழ்வில் சந்தோஷம்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அவரில் நிலைத்திருந்தால் மிகுந்த கனி கொடுப்போம்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சீடராக வாழ்ந்து காட்டுவோம் எந்நாளுமே</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2171317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436827"/>
          </a:xfrm>
          <a:prstGeom prst="rect">
            <a:avLst/>
          </a:prstGeom>
          <a:noFill/>
        </p:spPr>
        <p:txBody>
          <a:bodyPr wrap="square" rtlCol="0">
            <a:spAutoFit/>
          </a:bodyPr>
          <a:lstStyle/>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 பொங்கிட அதிசயங்கள் நடந்திட</a:t>
            </a:r>
          </a:p>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ஆண்டவன் சந்நிதிக்கு விரைந்து வாருங்கள்</a:t>
            </a:r>
          </a:p>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 பீடத்தில் தேவன் வருகிறார்</a:t>
            </a:r>
          </a:p>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திருந்திய உள்ளங்களில் அமைதி தருகிறார்</a:t>
            </a:r>
          </a:p>
        </p:txBody>
      </p:sp>
    </p:spTree>
    <p:extLst>
      <p:ext uri="{BB962C8B-B14F-4D97-AF65-F5344CB8AC3E}">
        <p14:creationId xmlns:p14="http://schemas.microsoft.com/office/powerpoint/2010/main" val="198552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உறவில் வளர உண்மை வழியில்</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 காட்டுவோம் வாழுவோம்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பகிர்வில் உயர அன்பில் மலர்ந்து பணிகள் ஆற்றுவோம்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பணி தொடர்வதால் சாட்சியாய் மாறுவோம்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வழி செல்வதால் உலகை மாற்றுவோம்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சீடராக வாழ்ந்து காட்டுவோம் எந்நாளுமே</a:t>
            </a:r>
          </a:p>
        </p:txBody>
      </p:sp>
    </p:spTree>
    <p:extLst>
      <p:ext uri="{BB962C8B-B14F-4D97-AF65-F5344CB8AC3E}">
        <p14:creationId xmlns:p14="http://schemas.microsoft.com/office/powerpoint/2010/main" val="4026744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436827"/>
          </a:xfrm>
          <a:prstGeom prst="rect">
            <a:avLst/>
          </a:prstGeom>
          <a:noFill/>
        </p:spPr>
        <p:txBody>
          <a:bodyPr wrap="square" rtlCol="0">
            <a:spAutoFit/>
          </a:bodyPr>
          <a:lstStyle/>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 பொங்கிட அதிசயங்கள் நடந்திட</a:t>
            </a:r>
          </a:p>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ஆண்டவன் சந்நிதிக்கு விரைந்து வாருங்கள்</a:t>
            </a:r>
          </a:p>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 பீடத்தில் தேவன் வருகிறார்</a:t>
            </a:r>
          </a:p>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திருந்திய உள்ளங்களில் அமைதி தருகிறார்</a:t>
            </a:r>
          </a:p>
        </p:txBody>
      </p:sp>
    </p:spTree>
    <p:extLst>
      <p:ext uri="{BB962C8B-B14F-4D97-AF65-F5344CB8AC3E}">
        <p14:creationId xmlns:p14="http://schemas.microsoft.com/office/powerpoint/2010/main" val="3038888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என்றென்றுமுள்ள எல்லாம் வல்ல இறைவா, நாங்கள் எப்போதும் உமது திருவுளத்துக்கு ஏற்ப வாழச் செய்தருளும்; அதனால் மாண்புக்கு உரிய உமக்கு நேர்மையான இதயத்தோடு நாங்கள் ஊழியம் புரியச் செய்வீராக. 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9978979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 உங்கள் வாழ்வுக்கு ஆணிவேரும் அடித்தளமுமாய் அமைவதாக!</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எபேசியருக்கு எழுதிய திருமுகத்திலிருந்து வாசகம் 3: 14-21</a:t>
            </a:r>
          </a:p>
        </p:txBody>
      </p:sp>
    </p:spTree>
    <p:extLst>
      <p:ext uri="{BB962C8B-B14F-4D97-AF65-F5344CB8AC3E}">
        <p14:creationId xmlns:p14="http://schemas.microsoft.com/office/powerpoint/2010/main" val="8569416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விண்ணுலகிலும் மண்ணுலகிலும் உள்ள ஒவ்வொரு குடும்பமும் உண்மையிலேயே குடும்பமாய் விளங்குவதற்குக் காரணமாய் இருக்கிற தந்தையிடம் நான் மண்டியிட்டு வேண்டுகிறேன். அவருடைய அளவற்ற மாட்சிக்கேற்ப உங்கள் உள்ளத்திற்கு வல்லமையும் ஆற்றலும் தம் தூயஆவி வழியாகத் தந்தருள்வாராக! நம்பிக்கையின் வழியாக, கிறிஸ்து உங்கள் உள்ளங்களில் குடிகொள்வாராக!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440144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 உங்கள் வாழ்வுக்கு ஆணிவேரும் அடித்தளமுமாய் அமைவதாக! இறைமக்கள் அனைவரோடும் சேர்ந்து கிறிஸ்துவுடைய அன்பின் அகலம், நீளம், உயரம், ஆழம் என்னவென்று உணர்ந்து, அறிவுக்கு எட்டாத இந்த அன்பை அறிந்துகொள்ளும் ஆற்றல் பெறுவீர்களாக! அதன்மூலம் கடவுளின் முழு நிறைவையும் நீங்கள் பெற்றுக்கொள்வீர்களாக!</a:t>
            </a:r>
          </a:p>
        </p:txBody>
      </p:sp>
    </p:spTree>
    <p:extLst>
      <p:ext uri="{BB962C8B-B14F-4D97-AF65-F5344CB8AC3E}">
        <p14:creationId xmlns:p14="http://schemas.microsoft.com/office/powerpoint/2010/main" val="26925023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நம்முள் வல்லமையோடு செயல்படுபவரும் நாம் வேண்டுவதற்கும் நினைப்பதற்கும் மிகவும் மேலாக அனைத்தையும் செய்ய வல்லவருமான கடவுளுக்கே திருச்சபையில் கிறிஸ்து இயேசு வழியாகத் தலைமுறை தலைமுறையாக என்றென்றும் மாட்சி உரித்தாகுக! ஆமென்.</a:t>
            </a:r>
          </a:p>
        </p:txBody>
      </p:sp>
    </p:spTree>
    <p:extLst>
      <p:ext uri="{BB962C8B-B14F-4D97-AF65-F5344CB8AC3E}">
        <p14:creationId xmlns:p14="http://schemas.microsoft.com/office/powerpoint/2010/main" val="20255316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7085370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15158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33: 1-2. 4-5. 11-12. 18-19 (பல்லவி: 5</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ஆண்டவரது பேரன்பால் பூவுலகு நிறைந்துள்ளது.</a:t>
            </a:r>
          </a:p>
        </p:txBody>
      </p:sp>
    </p:spTree>
    <p:extLst>
      <p:ext uri="{BB962C8B-B14F-4D97-AF65-F5344CB8AC3E}">
        <p14:creationId xmlns:p14="http://schemas.microsoft.com/office/powerpoint/2010/main" val="24194306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நீதிமான்களே, ஆண்டவரில் களிகூருங்கள்; நீதியுள்ளோர் அவரைப் புகழ்வது பொருத்தமானதே.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யாழிசைத்து ஆண்டவருக்கு நன்றி செலுத்துங்கள்; பதின் நரம்பு யாழினால் அவரைப் புகழ்ந்து பாடுங்கள்.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ஆண்டவரது பேரன்பால் பூவுலகு நிறைந்துள்ளது.</a:t>
            </a:r>
          </a:p>
        </p:txBody>
      </p:sp>
    </p:spTree>
    <p:extLst>
      <p:ext uri="{BB962C8B-B14F-4D97-AF65-F5344CB8AC3E}">
        <p14:creationId xmlns:p14="http://schemas.microsoft.com/office/powerpoint/2010/main" val="40459069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ஆண்டவரின் வாக்கு நேர்மையானது; அவருடைய செயல்கள் எல்லாம் நம்பிக்கைக்கு உரியவை.</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அவர் நீதியையும் நேர்மையையும் விரும்புகின்றார்; அவரது பேரன்பால் பூவுலகு நிறைந்துள்ளது.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ஆண்டவரது பேரன்பால் பூவுலகு நிறைந்துள்ளது.</a:t>
            </a:r>
          </a:p>
        </p:txBody>
      </p:sp>
    </p:spTree>
    <p:extLst>
      <p:ext uri="{BB962C8B-B14F-4D97-AF65-F5344CB8AC3E}">
        <p14:creationId xmlns:p14="http://schemas.microsoft.com/office/powerpoint/2010/main" val="1663133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11 ஆண்டவரின் எண்ணங்களோ என்றென்றும் நிலைத்திருக்கும்; அவரது உள்ளத்தின் திட்டங்கள் தலைமுறை தலைமுறையாய் நீடித்திருக்கும்.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 ஆண்டவரைத் தன் கடவுளாகக் கொண்ட இனம் பேறுபெற்றது; அவர் தமது உரிமைச் சொத்தாகத் தெரிந்தெடுத்த மக்கள் பேறு பெற்றோர்.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ஆண்டவரது பேரன்பால் பூவுலகு நிறைந்துள்ளது.</a:t>
            </a:r>
          </a:p>
        </p:txBody>
      </p:sp>
    </p:spTree>
    <p:extLst>
      <p:ext uri="{BB962C8B-B14F-4D97-AF65-F5344CB8AC3E}">
        <p14:creationId xmlns:p14="http://schemas.microsoft.com/office/powerpoint/2010/main" val="18991469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18 தமக்கு அஞ்சி நடப்போரையும் தம் பேரன்புக்காகக் காத்திருப் போரையும் ஆண்டவர் கண்ணோக்குகின்றார்.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19 அவர்கள் உயிரைச் சாவினின்று காக்கின்றார்; அவர்களைப் பஞ்சத்திலும் வாழ்விக்கின்றார்.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ஆண்டவரது பேரன்பால் பூவுலகு நிறைந்துள்ளது.</a:t>
            </a:r>
          </a:p>
        </p:txBody>
      </p:sp>
    </p:spTree>
    <p:extLst>
      <p:ext uri="{BB962C8B-B14F-4D97-AF65-F5344CB8AC3E}">
        <p14:creationId xmlns:p14="http://schemas.microsoft.com/office/powerpoint/2010/main" val="5979383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3: 8-9</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ஆதாயமாக்கிக்கொள்ள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எல்லாவற்றையும்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குப்பையாகக்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கருதுகிறேன்.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இணைந்திருப்பதற்காகத்தான்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இவ்வாறு கருதுகிறேன். அல்லேலூயா.</a:t>
            </a:r>
          </a:p>
        </p:txBody>
      </p:sp>
    </p:spTree>
    <p:extLst>
      <p:ext uri="{BB962C8B-B14F-4D97-AF65-F5344CB8AC3E}">
        <p14:creationId xmlns:p14="http://schemas.microsoft.com/office/powerpoint/2010/main" val="30356400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31780314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ஏற்படுத்த வந்தேன்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நினைக்கிறீர்கள்? இல்லை, பிளவு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உண்டாக்கவே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வந்தேன்.</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 49-53</a:t>
            </a:r>
          </a:p>
        </p:txBody>
      </p:sp>
    </p:spTree>
    <p:extLst>
      <p:ext uri="{BB962C8B-B14F-4D97-AF65-F5344CB8AC3E}">
        <p14:creationId xmlns:p14="http://schemas.microsoft.com/office/powerpoint/2010/main" val="21693611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கூறியது: “மண்ணுலகில் தீமூட்ட வந்தேன். 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எரிந்து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என்பதே என் விருப்பம். ஆயினும்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பெறவேண்டிய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 திருமுழுக்கு உண்டு. 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நிறைவேறுமளவும்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மிகவும்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நெருக்கடிக்கு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இருக்கிறேன்.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 அமைதியை ஏற்படுத்த வந்தேன்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நினைக்கிறீர்கள்? இல்லை, பிளவு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உண்டாக்கவே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90860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சொல்கிறேன். இதுமுதல்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ஐவருள்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எதிராக மூவரும்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எதிராக இருவரும்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பிரிந்திருப்பர்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மகனுக்கும், 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மகளுக்கும்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மாமியார் தன் மருமகளுக்கும், மருமகள்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மாமியாருக்கும்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பிரிந்திருப்பர்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1287205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743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வாழ்வைப் பலியாய் மாற்ற வந்தேன்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முழுமனதுடனே கையளிக்கின்றேன்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கோதுமை மணியும் திராட்சைக் கனியும்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 உரு பெறுவது போல்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அன்பும் அமைதியும் நீதியுமே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மனிதனில் மலர்ந்திட உயிர் தருவாய் (2)</a:t>
            </a:r>
          </a:p>
        </p:txBody>
      </p:sp>
    </p:spTree>
    <p:extLst>
      <p:ext uri="{BB962C8B-B14F-4D97-AF65-F5344CB8AC3E}">
        <p14:creationId xmlns:p14="http://schemas.microsoft.com/office/powerpoint/2010/main" val="8111155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743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வாழ்வைப் பலியாய் மாற்ற வந்தேன்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முழுமனதுடனே கையளிக்கின்றேன்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நான் வாழ பிறரும் பிறர் வாழ</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 தேவை என்றுணர்ந்தேன்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சமத்துவ சோதர நோக்குடனே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புதுயுகம் காண்போம் அகத்தினிலே (2)</a:t>
            </a:r>
          </a:p>
        </p:txBody>
      </p:sp>
    </p:spTree>
    <p:extLst>
      <p:ext uri="{BB962C8B-B14F-4D97-AF65-F5344CB8AC3E}">
        <p14:creationId xmlns:p14="http://schemas.microsoft.com/office/powerpoint/2010/main" val="18501472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நீர் எங்களுக்கு அளித்த கொடைகளையே நாங்கள் உமக்கு மனம் உவந்து அளிக்க அருள்புரியுமாறு உம்மை வேண்டுகின்றோம்: இவ்வாறு உமது அருள் எங்களைத் தூய்மையாக்கி, நாங்கள் நிறைவேற்றும் அதே மறைநிகழ்வுகள் வழியாக உமது புனிதப்படுத்தும் அருளைப் பெற்றுக்கொள்வோமாக.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39092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332058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 10:45</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பலருடைய மீட்புக்காகத் தம் உயிரைக் கொடுப்பதற்கு மானிட மகன் வந்துள்ளார்.</a:t>
            </a:r>
          </a:p>
        </p:txBody>
      </p:sp>
    </p:spTree>
    <p:extLst>
      <p:ext uri="{BB962C8B-B14F-4D97-AF65-F5344CB8AC3E}">
        <p14:creationId xmlns:p14="http://schemas.microsoft.com/office/powerpoint/2010/main" val="278844444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உன்னை பாட வந்தேன்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இனிய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 ஒன்று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அலையும் புயலும் தாக்கும் எனது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மனதில் அமைதி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வார்த்தை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வாழ்வு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103854077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உன்னை பாட வந்தேன்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இனிய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 (2) </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அணைக்கும்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அணைக்க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 நானும்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கரங்கள்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40523534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6042094"/>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9652264"/>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விண்ணகப் பலியில் நாங்கள் அடிக்கடி பங்குபெறச் செய்ய உம்மை வேண்டுகின்றோம்: இவ்வாறு இவ்வுலக நலன்களின் உதவியால் மறுவுலக நலன்களை நாடக் கற்றுக்கொள்வோமாக.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67531648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தேடி வந்தேன் சுமை தீருமம்மா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உலகாளும் தாயே அருள் தாரும் அம்மா</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முடமான மகனை நடமாட வைத்தாய்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கடல் மீது தவித்த கப்பலைக் காத்தாய்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 கொண்ட கலசம் பொங்கிடச் செய்தாய்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 கொண்ட சீமான் உன் பாதம் சேர்த்தாய்</a:t>
            </a:r>
          </a:p>
        </p:txBody>
      </p:sp>
    </p:spTree>
    <p:extLst>
      <p:ext uri="{BB962C8B-B14F-4D97-AF65-F5344CB8AC3E}">
        <p14:creationId xmlns:p14="http://schemas.microsoft.com/office/powerpoint/2010/main" val="227689281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தேடி வந்தேன் சுமை தீருமம்மா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உலகாளும் தாயே அருள் தாரும் அம்மா</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கடல் நீரும் கூட உன் கோவில் காண</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அலையாக வந்தே உன் பாதம் சேரும்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உலகாளும் தாயே உனைப் பாடும் 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நகர் தேடி வந்தேன் நலம் தாரும் அம்மா</a:t>
            </a:r>
          </a:p>
        </p:txBody>
      </p:sp>
    </p:spTree>
    <p:extLst>
      <p:ext uri="{BB962C8B-B14F-4D97-AF65-F5344CB8AC3E}">
        <p14:creationId xmlns:p14="http://schemas.microsoft.com/office/powerpoint/2010/main" val="219190870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திருப்பியருளுமாறு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தாழ்ந்து, பணிந்து, வணங்கி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உருவான உம் இனிய இதயம்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உருக்கமாக நாங்கள் வேண்டும் இந்த . . . (உறுதியோடு கேட்கவும்)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3201794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திருக்குழந்தை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திருப்பருவத்தின்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ஆதரவையும்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4778279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11272</TotalTime>
  <Words>4870</Words>
  <Application>Microsoft Office PowerPoint</Application>
  <PresentationFormat>Widescreen</PresentationFormat>
  <Paragraphs>535</Paragraphs>
  <Slides>145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145</vt:i4>
      </vt:variant>
    </vt:vector>
  </HeadingPairs>
  <TitlesOfParts>
    <vt:vector size="154"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94</cp:revision>
  <dcterms:created xsi:type="dcterms:W3CDTF">2022-07-13T11:51:49Z</dcterms:created>
  <dcterms:modified xsi:type="dcterms:W3CDTF">2024-10-09T12:20:47Z</dcterms:modified>
</cp:coreProperties>
</file>