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5"/>
  </p:notesMasterIdLst>
  <p:sldIdLst>
    <p:sldId id="4325" r:id="rId2"/>
    <p:sldId id="5023" r:id="rId3"/>
    <p:sldId id="4708" r:id="rId4"/>
    <p:sldId id="4837" r:id="rId5"/>
    <p:sldId id="4838" r:id="rId6"/>
    <p:sldId id="4839" r:id="rId7"/>
    <p:sldId id="4840"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5024" r:id="rId55"/>
    <p:sldId id="5418" r:id="rId56"/>
    <p:sldId id="5419" r:id="rId57"/>
    <p:sldId id="4471" r:id="rId58"/>
    <p:sldId id="4472" r:id="rId59"/>
    <p:sldId id="5420" r:id="rId60"/>
    <p:sldId id="5421" r:id="rId61"/>
    <p:sldId id="5422" r:id="rId62"/>
    <p:sldId id="4473" r:id="rId63"/>
    <p:sldId id="4474" r:id="rId64"/>
    <p:sldId id="4475" r:id="rId65"/>
    <p:sldId id="5423" r:id="rId66"/>
    <p:sldId id="5424" r:id="rId67"/>
    <p:sldId id="4476" r:id="rId68"/>
    <p:sldId id="4477" r:id="rId69"/>
    <p:sldId id="5425" r:id="rId70"/>
    <p:sldId id="5426" r:id="rId71"/>
    <p:sldId id="4485" r:id="rId72"/>
    <p:sldId id="5427" r:id="rId73"/>
    <p:sldId id="5428" r:id="rId74"/>
    <p:sldId id="4478" r:id="rId75"/>
    <p:sldId id="4479" r:id="rId76"/>
    <p:sldId id="1378" r:id="rId77"/>
    <p:sldId id="4482" r:id="rId78"/>
    <p:sldId id="3635" r:id="rId79"/>
    <p:sldId id="4244" r:id="rId80"/>
    <p:sldId id="4245" r:id="rId81"/>
    <p:sldId id="3649" r:id="rId82"/>
    <p:sldId id="5251" r:id="rId83"/>
    <p:sldId id="5252" r:id="rId84"/>
    <p:sldId id="5253" r:id="rId85"/>
    <p:sldId id="5254" r:id="rId86"/>
    <p:sldId id="1106" r:id="rId87"/>
    <p:sldId id="4278" r:id="rId88"/>
    <p:sldId id="4279" r:id="rId89"/>
    <p:sldId id="4280" r:id="rId90"/>
    <p:sldId id="4281" r:id="rId91"/>
    <p:sldId id="4283" r:id="rId92"/>
    <p:sldId id="4284" r:id="rId93"/>
    <p:sldId id="4282" r:id="rId94"/>
    <p:sldId id="5417" r:id="rId95"/>
    <p:sldId id="5301" r:id="rId96"/>
    <p:sldId id="5302" r:id="rId97"/>
    <p:sldId id="3423" r:id="rId98"/>
    <p:sldId id="5025" r:id="rId99"/>
    <p:sldId id="4324" r:id="rId100"/>
    <p:sldId id="1470" r:id="rId101"/>
    <p:sldId id="1471" r:id="rId102"/>
    <p:sldId id="1472" r:id="rId103"/>
    <p:sldId id="4246" r:id="rId104"/>
    <p:sldId id="4247" r:id="rId105"/>
    <p:sldId id="4286" r:id="rId106"/>
    <p:sldId id="1476" r:id="rId107"/>
    <p:sldId id="4248" r:id="rId108"/>
    <p:sldId id="4249" r:id="rId109"/>
    <p:sldId id="4287" r:id="rId110"/>
    <p:sldId id="1480" r:id="rId111"/>
    <p:sldId id="4250" r:id="rId112"/>
    <p:sldId id="4251" r:id="rId113"/>
    <p:sldId id="4252" r:id="rId114"/>
    <p:sldId id="4288" r:id="rId115"/>
    <p:sldId id="1485" r:id="rId116"/>
    <p:sldId id="4253" r:id="rId117"/>
    <p:sldId id="4254" r:id="rId118"/>
    <p:sldId id="4289" r:id="rId119"/>
    <p:sldId id="1489" r:id="rId120"/>
    <p:sldId id="4255" r:id="rId121"/>
    <p:sldId id="4256" r:id="rId122"/>
    <p:sldId id="4327" r:id="rId123"/>
    <p:sldId id="4290" r:id="rId124"/>
    <p:sldId id="1494" r:id="rId125"/>
    <p:sldId id="4257" r:id="rId126"/>
    <p:sldId id="4258" r:id="rId127"/>
    <p:sldId id="4259" r:id="rId128"/>
    <p:sldId id="4291" r:id="rId129"/>
    <p:sldId id="1499" r:id="rId130"/>
    <p:sldId id="4261" r:id="rId131"/>
    <p:sldId id="4260" r:id="rId132"/>
    <p:sldId id="4292" r:id="rId133"/>
    <p:sldId id="1504" r:id="rId134"/>
    <p:sldId id="4262" r:id="rId135"/>
    <p:sldId id="4263" r:id="rId136"/>
    <p:sldId id="4328" r:id="rId137"/>
    <p:sldId id="4293" r:id="rId138"/>
    <p:sldId id="4483" r:id="rId139"/>
    <p:sldId id="3784" r:id="rId140"/>
    <p:sldId id="3785" r:id="rId141"/>
    <p:sldId id="3786" r:id="rId142"/>
    <p:sldId id="3787" r:id="rId143"/>
    <p:sldId id="3788" r:id="rId144"/>
    <p:sldId id="3789" r:id="rId145"/>
    <p:sldId id="3790" r:id="rId146"/>
    <p:sldId id="3791" r:id="rId147"/>
    <p:sldId id="3792" r:id="rId148"/>
    <p:sldId id="3793" r:id="rId149"/>
    <p:sldId id="3794" r:id="rId150"/>
    <p:sldId id="3795" r:id="rId151"/>
    <p:sldId id="3796" r:id="rId152"/>
    <p:sldId id="3797" r:id="rId153"/>
    <p:sldId id="3798" r:id="rId154"/>
    <p:sldId id="3799" r:id="rId155"/>
    <p:sldId id="3800" r:id="rId156"/>
    <p:sldId id="3801" r:id="rId157"/>
    <p:sldId id="4294" r:id="rId158"/>
    <p:sldId id="4295" r:id="rId159"/>
    <p:sldId id="4139" r:id="rId160"/>
    <p:sldId id="3805" r:id="rId161"/>
    <p:sldId id="3806" r:id="rId162"/>
    <p:sldId id="3807" r:id="rId163"/>
    <p:sldId id="4480" r:id="rId164"/>
    <p:sldId id="4808" r:id="rId165"/>
    <p:sldId id="4850" r:id="rId166"/>
    <p:sldId id="889" r:id="rId167"/>
    <p:sldId id="4285" r:id="rId168"/>
    <p:sldId id="4982" r:id="rId169"/>
    <p:sldId id="5250" r:id="rId170"/>
    <p:sldId id="5026" r:id="rId171"/>
    <p:sldId id="4326" r:id="rId172"/>
    <p:sldId id="4484" r:id="rId173"/>
    <p:sldId id="4035" r:id="rId174"/>
    <p:sldId id="4925" r:id="rId175"/>
    <p:sldId id="4947" r:id="rId176"/>
    <p:sldId id="4948" r:id="rId177"/>
    <p:sldId id="4147" r:id="rId178"/>
    <p:sldId id="3691" r:id="rId179"/>
    <p:sldId id="3692" r:id="rId180"/>
    <p:sldId id="3693" r:id="rId181"/>
    <p:sldId id="4966" r:id="rId182"/>
    <p:sldId id="3835" r:id="rId183"/>
    <p:sldId id="3897" r:id="rId1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1B45B-BB24-453D-87E1-F003176945AD}" type="datetimeFigureOut">
              <a:rPr lang="en-US" smtClean="0"/>
              <a:t>09-Oct-24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922BF7-2081-4F9A-9A84-73F8BDBFEFA6}" type="slidenum">
              <a:rPr lang="en-US" smtClean="0"/>
              <a:t>‹#›</a:t>
            </a:fld>
            <a:endParaRPr lang="en-US"/>
          </a:p>
        </p:txBody>
      </p:sp>
    </p:spTree>
    <p:extLst>
      <p:ext uri="{BB962C8B-B14F-4D97-AF65-F5344CB8AC3E}">
        <p14:creationId xmlns:p14="http://schemas.microsoft.com/office/powerpoint/2010/main" val="2161811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173</a:t>
            </a:fld>
            <a:endParaRPr lang="en-IN"/>
          </a:p>
        </p:txBody>
      </p:sp>
    </p:spTree>
    <p:extLst>
      <p:ext uri="{BB962C8B-B14F-4D97-AF65-F5344CB8AC3E}">
        <p14:creationId xmlns:p14="http://schemas.microsoft.com/office/powerpoint/2010/main" val="1571486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09-10-2024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16:6,8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நீர் எனக்குச் செவிசாய்த்தீர்; ஏனெனில் நான் கூப்பிட்டேன்; உம் செவியைத் திருப்பி, என் விண்ணப்பத்துக்குச் செவிசாய்த்தருளும். ஆண்டவரே, கண்ணின் மணியென என்னைக் காத்தருளும்; உம்முடைய சிறகுகளின் நிழலில் என்னைப்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p>
        </p:txBody>
      </p:sp>
    </p:spTree>
    <p:extLst>
      <p:ext uri="{BB962C8B-B14F-4D97-AF65-F5344CB8AC3E}">
        <p14:creationId xmlns:p14="http://schemas.microsoft.com/office/powerpoint/2010/main" val="296612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42309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49844"/>
            <a:ext cx="12192000" cy="498457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பலித்திடுமே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 தண்ணீர்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மன்னா நமது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தரைவிழுமே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இங்கு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ஆகும்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91437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062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சிங்கமும்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சிறுவர்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பாம்பருகில்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ஏர்முனையில்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துமுக்கிகள்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பூப்பொழிவில்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இனி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நிறைந்ததாகும்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0499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82110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 எல்லாம் வல்ல இறைவா, நாங்கள் எப்போதும் உமது திருவுளத்துக்கு ஏற்ப வாழச் செய்தருளும்; அதனால் மாண்புக்கு உரிய உமக்கு நேர்மையான இதயத்தோடு நாங்கள் ஊழியம் புரியச் செய்வீராக. 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97897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 தம் கையை உயர்த்தியிருக்கும்போதெல்லாம் இஸ்ரயேலர் வெற்றியடைந்தனர்.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விடுதலைப் பயண நூலிலிருந்து வாசகம் 17: 8-13</a:t>
            </a:r>
          </a:p>
        </p:txBody>
      </p:sp>
    </p:spTree>
    <p:extLst>
      <p:ext uri="{BB962C8B-B14F-4D97-AF65-F5344CB8AC3E}">
        <p14:creationId xmlns:p14="http://schemas.microsoft.com/office/powerpoint/2010/main" val="634303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அந்நாள்களில்அமலேக்கியர் இரபிதிமில் இஸ்ரயேலரை எதிர்த்துப் போரிட வந்தனர். மோசே யோசுவாவை நோக்கி, “நம் சார்பில் தேவையான ஆள்களைத் தேர்ந்தெடு. நாளை நீ போய், அமலேக்கியரை எதிர்த்துப் போரிடு. நான் கடவுளின் கோலைக் கையில் பிடித்தவாறு குன்றின் உச்சியில் நின்று கொள்வேன்” என்றார். அமலேக்கியரை எதிர்த்துப் போரிட மோசே கூறியவாறு யோசுவா செய்யவே, மோசே, ஆரோன், கூர் என்பவர்கள் குன்றின் உச்சிக்கு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0504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ஏறிச் சென்றனர்.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 தம் கையை உயர்த்தியிருக்கும் போதெல்லாம் இஸ்ரயேலர் வெற்றியடைந்தனர்; அவர் தம் கையைத் தளர விட்டபோதெல்லாம் அமலேக்கியர் வெற்றியடைந்தனர். மோசேயின் கைகள் தளர்ந்து போயின. அப்போது அவர்கள் கல்லொன்றை அவருக்குப் பின்புறமாக வைக்க, அவர் அதன்மேல் அமர்ந்தார். அவர் கைகளை ஆரோன் ஒருபக்கமும், கூர் மறுபக்கமுமாகத் தாங்கிக் கொண்டனர். </a:t>
            </a:r>
          </a:p>
        </p:txBody>
      </p:sp>
    </p:spTree>
    <p:extLst>
      <p:ext uri="{BB962C8B-B14F-4D97-AF65-F5344CB8AC3E}">
        <p14:creationId xmlns:p14="http://schemas.microsoft.com/office/powerpoint/2010/main" val="5864160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இவ்வாறாக அவர் கைகள் கதிரவன் மறையும்வரை ஒரே நிலையில் இருந்தன. யோசுவா அமலேக்கையும் அவனுடைய மக்களையும் வாளுக்கிரையாக்கி முறியடித்தார்.</a:t>
            </a:r>
          </a:p>
        </p:txBody>
      </p:sp>
    </p:spTree>
    <p:extLst>
      <p:ext uri="{BB962C8B-B14F-4D97-AF65-F5344CB8AC3E}">
        <p14:creationId xmlns:p14="http://schemas.microsoft.com/office/powerpoint/2010/main" val="12607751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020040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121: 1-2. 3-4. 5-6. 7-8 (பல்லவி: 2)</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விண்ணையும் மண்ணையும் உண்டாக்கிய ஆண்டவரே எனக்கு உதவி.</a:t>
            </a:r>
          </a:p>
        </p:txBody>
      </p:sp>
    </p:spTree>
    <p:extLst>
      <p:ext uri="{BB962C8B-B14F-4D97-AF65-F5344CB8AC3E}">
        <p14:creationId xmlns:p14="http://schemas.microsoft.com/office/powerpoint/2010/main" val="1214524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மலைகளை நோக்கி என் கண்களை உயர்த்துகின்றேன்! எங்கிருந்து எனக்கு உதவி வரும்?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விண்ணையும் மண்ணையும் உண்டாக்கிய ஆண்டவரிடமிருந்தே எனக்கு உதவி வரும்.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விண்ணையும் மண்ணையும் உண்டாக்கிய ஆண்டவரே எனக்கு உதவி.</a:t>
            </a:r>
          </a:p>
        </p:txBody>
      </p:sp>
    </p:spTree>
    <p:extLst>
      <p:ext uri="{BB962C8B-B14F-4D97-AF65-F5344CB8AC3E}">
        <p14:creationId xmlns:p14="http://schemas.microsoft.com/office/powerpoint/2010/main" val="42175067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அவர் உம் கால் இடறாதபடி பார்த்துக் கொள்வார்; உம்மைக் காக்கும் அவர் உறங்கிவிட மாட்டார்.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இதோ! இஸ்ரயேலைக் காக்கின்றவர் கண்ணயர்வதும் இல்லை; உறங்குவதும் இல்லை.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விண்ணையும் மண்ணையும் உண்டாக்கிய ஆண்டவரே எனக்கு உதவி.</a:t>
            </a:r>
          </a:p>
        </p:txBody>
      </p:sp>
    </p:spTree>
    <p:extLst>
      <p:ext uri="{BB962C8B-B14F-4D97-AF65-F5344CB8AC3E}">
        <p14:creationId xmlns:p14="http://schemas.microsoft.com/office/powerpoint/2010/main" val="34908267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 உம்மைக் காக்கின்றார்; அவர் உம் வலப்பக்கத்தில் உள்ளார்; அவரே உமக்கு நிழல் ஆவார்!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பகலில் கதிரவன் உம்மைத் தாக்காது; இரவில் நிலாவும் உம்மைத் தீண்டாது.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விண்ணையும் மண்ணையும் உண்டாக்கிய ஆண்டவரே எனக்கு உதவி.</a:t>
            </a:r>
          </a:p>
        </p:txBody>
      </p:sp>
    </p:spTree>
    <p:extLst>
      <p:ext uri="{BB962C8B-B14F-4D97-AF65-F5344CB8AC3E}">
        <p14:creationId xmlns:p14="http://schemas.microsoft.com/office/powerpoint/2010/main" val="3103475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ஆண்டவர் உம்மை எல்லாத் தீமையினின்றும் பாதுகாப்பார்; அவர் உம் உயிரைக் காத்திடுவார்.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நீர் போகும்போதும் உள்ளே வரும்போதும் இப்போதும் எப்போதும் ஆண்டவர் உம்மைக் காத்தருள்வார்.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விண்ணையும் மண்ணையும் உண்டாக்கிய ஆண்டவரே எனக்கு உதவி.</a:t>
            </a:r>
          </a:p>
        </p:txBody>
      </p:sp>
    </p:spTree>
    <p:extLst>
      <p:ext uri="{BB962C8B-B14F-4D97-AF65-F5344CB8AC3E}">
        <p14:creationId xmlns:p14="http://schemas.microsoft.com/office/powerpoint/2010/main" val="5532482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மனிதர் தேர்ச்சி பெற்று நற்செயல் அனைத்தையும் செய்யத் தகுதி பெறுகிறார்.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திமொத்தேயுவுக்கு எழுதிய இரண்டாம் திருமுகத்திலிருந்து வாசகம் 3: 14- 4: 2</a:t>
            </a:r>
          </a:p>
        </p:txBody>
      </p:sp>
    </p:spTree>
    <p:extLst>
      <p:ext uri="{BB962C8B-B14F-4D97-AF65-F5344CB8AC3E}">
        <p14:creationId xmlns:p14="http://schemas.microsoft.com/office/powerpoint/2010/main" val="2620704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கற்று, உறுதியாய் அறிந்தவற்றில் நிலைத்து நில்; யாரிடம் கற்றாய் என்பது உனக்குத் தெரியுமே. நீ குழந்தைப் பருவம் முதல் திருமறை நூலைக் கற்று அறிந்திருக்கிறாய். அது இயேசு கிறிஸ்துவின் மீதுள்ள நம்பிக்கையால் உன்னை மீட்புக்கு வழி நடத்தும் ஞானத்தை அளிக்க வல்லது. மறைநூல் அனைத்தும் கடவுளின் தூண்டுதல் பெற்றுள்ளது. அது கற்பிப்பதற்கும் கண்டிப்பதற்கும் சீராக்குவதற்கும் நேர்மையாக வாழப்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31701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பயிற்றுவிப்பதற்கும் பயனுள்ளது. இவ்வாறு கடவுளின் மனிதர் தேர்ச்சி பெற்று நற்செயல் அனைத்தையும் செய்யத் தகுதி பெறுகிறார்.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முன்னிலையிலும் வாழ்வோருக்கும் இறந்தோருக்கும் தீர்ப்பு அளிக்கப்போகிற கிறிஸ்து இயேசு முன்னிலையிலும் அவர் தோன்றப் போவதை முன்னிட்டும் அவரது ஆளுகையை முன்னிட்டும் நான் ஆணையிட்டுக் கூறுவது: இறைவார்த்தையை அறிவி.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15468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கிடைத்தாலும் கிடைக்காவிட்டாலும் இதைச் செய்வதில் நீ கருத்தாயிரு. கண்டித்துப் பேசு; கடிந்துகொள்; அறிவுரை கூறு; மிகுந்த பொறுமையோடு கற்றுக்கொடு.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706887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7330959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 4: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கடவுளுடைய வார்த்தை உயிருள்ளது, ஆற்றல் வாய்ந்தது; உள்ளத்தின் சிந்தனைகளையும் நோக்கங்களையும் சீர்தூக்கிப் பார்க்கிறது. அல்லேலூயா.</a:t>
            </a:r>
          </a:p>
        </p:txBody>
      </p:sp>
    </p:spTree>
    <p:extLst>
      <p:ext uri="{BB962C8B-B14F-4D97-AF65-F5344CB8AC3E}">
        <p14:creationId xmlns:p14="http://schemas.microsoft.com/office/powerpoint/2010/main" val="21348166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தேர்ந்துகொண்டவர்களுக்கு கடவுள் நீதி வழங்காமல் இருப்பாரா?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18: 1-8</a:t>
            </a:r>
          </a:p>
        </p:txBody>
      </p:sp>
    </p:spTree>
    <p:extLst>
      <p:ext uri="{BB962C8B-B14F-4D97-AF65-F5344CB8AC3E}">
        <p14:creationId xmlns:p14="http://schemas.microsoft.com/office/powerpoint/2010/main" val="1297123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 மனந்தளராமல் எப்பொழுதும் இறைவனிடம் மன்றாட வேண்டும் என்பதற்கு இயேசு ஓர் உவமை சொன்னார். “ஒரு நகரில் நடுவர் ஒருவர் இருந்தார். அவர் கடவுளுக்கு அஞ்சி நடப்பதில்லை; மக்களையும் மதிப்பதில்லை.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அந்நகரில் கைம்பெண் ஒருவரும் இருந்தார். அவர் நடுவரிடம் போய், ‘என் எதிரியைத் தண்டித்து எனக்கு நீதி வழங்கும்’ என்று கேட்டுக் கொண்டேயிருந்தார்.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389724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 நெடுங்காலமாய் எதுவும் செய்ய விரும்பவில்லை.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‘நான் கடவுளுக்கு அஞ்சுவதில்லை; மக்களையும் மதிப்பதில்லை. என்றாலும் இக்கைம்பெண் எனக்குத் தொல்லை கொடுத்துக்கொண்டிருப்பதால் நான் இவருக்கு நீதி வழங்குவேன். இல்லையானால் இவர் என் உயிரை வாங்கிக்கொண்டேயிருப்பார்’ என்று தமக்குள்ளே சொல்லிக்கொண்டார்."</a:t>
            </a:r>
          </a:p>
        </p:txBody>
      </p:sp>
    </p:spTree>
    <p:extLst>
      <p:ext uri="{BB962C8B-B14F-4D97-AF65-F5344CB8AC3E}">
        <p14:creationId xmlns:p14="http://schemas.microsoft.com/office/powerpoint/2010/main" val="4162425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56288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 ஆண்டவர் அவர்களிடம், “நேர்மையற்ற நடுவரே இப்படிச் சொன்னாரென்றால், தாம் தேர்ந்துகொண்டவர்கள் அல்லும் பகலும் தம்மை நோக்கிக் கூக்குரலிடும்போது கடவுள் அவர்களுக்கு நீதி வழங்காமல் இருப்பாரா? அவர்களுக்குத் துணை செய்யக் காலம் தாழ்த்துவாரா? விரைவில் அவர்களுக்கு நீதி வழங்குவார் என நான் உங்களுக்குச் சொல்கிறேன். ஆயினும் மானிட மகன் </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வரும்போது மண்ணுலகில் நம்பிக்கையைக் காண்பாரோ?” என்றார்.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28547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964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இன்று</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நறுமணம் வீசும் மலர்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நாவினிற்கினிய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எனையளித்தேன்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79329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இன்று</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வெண்ணிறப்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செந்நிறப்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அண்ணலே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அடி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13885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பரம்பொருளே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இன்று</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வடிகண்ணீருமிதோ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 முல்லை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மலர்களிதோ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253343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நீர் எங்களுக்கு அளித்த கொடைகளையே நாங்கள் உமக்கு மனம் உவந்து அளிக்க அருள்புரியுமாறு உம்மை வேண்டுகின்றோம்: இவ்வாறு உமது அருள் எங்களைத் தூய்மையாக்கி, நாங்கள் நிறைவேற்றும் அதே மறைநிகழ்வுகள் வழியாக உமது புனிதப்படுத்தும் அருளைப் பெற்றுக்கொள்வோமாக.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39092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 10:45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பலருடைய மீட்புக்காகத் தம் உயிரைக் கொடுப்பதற்கு மானிட மகன் வந்துள்ளார்.</a:t>
            </a:r>
          </a:p>
        </p:txBody>
      </p:sp>
    </p:spTree>
    <p:extLst>
      <p:ext uri="{BB962C8B-B14F-4D97-AF65-F5344CB8AC3E}">
        <p14:creationId xmlns:p14="http://schemas.microsoft.com/office/powerpoint/2010/main" val="278844444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பாயும் ஒளி நோக்கி மலர்கள் சாயும்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அகிலமும் படைத்த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நேரத்திலே ஏணி தேவையில்லை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படகு தேடி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ஞாலம் தாங்கும்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p>
        </p:txBody>
      </p:sp>
    </p:spTree>
    <p:extLst>
      <p:ext uri="{BB962C8B-B14F-4D97-AF65-F5344CB8AC3E}">
        <p14:creationId xmlns:p14="http://schemas.microsoft.com/office/powerpoint/2010/main" val="334516613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பாயும் ஒளி நோக்கி மலர்கள் சாயும்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அகிலமும் படைத்த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இமைகள்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அருகிருந்தும்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காண்பதில்லை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நிறைந்திருந்தும்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உணர்வதில்லை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செல்லும் ஆடு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தேடுவதேன்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670393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விண்ணகப் பலியில் நாங்கள் அடிக்கடி பங்குபெறச் செய்ய உம்மை வேண்டுகின்றோம்: இவ்வாறு இவ்வுலக நலன்களின் உதவியால் மறுவுலக நலன்களை நாடக் கற்றுக்கொள்வோமாக.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67531648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21337"/>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மாசில்லாக் கன்னியே மாதாவே உம்மேல்</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நேசமில்லாதவர் நீசரே யாவார்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 வாழ்க வாழ்க மரியே -2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மூதாதை தாயாசெய் முற்பாவ மற்றாய்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லாதோனை மாதே நீ பெற்றாய் - வாழ்க ...</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உம் மகன் தாமே உயிர் விடும் வேளை</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உன் மைந்தனாய் ஈந்தனரன்றோ?-வாழ்க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73483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7170</TotalTime>
  <Words>5793</Words>
  <Application>Microsoft Office PowerPoint</Application>
  <PresentationFormat>Widescreen</PresentationFormat>
  <Paragraphs>646</Paragraphs>
  <Slides>183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183</vt:i4>
      </vt:variant>
    </vt:vector>
  </HeadingPairs>
  <TitlesOfParts>
    <vt:vector size="192"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97</cp:revision>
  <dcterms:created xsi:type="dcterms:W3CDTF">2022-07-13T11:32:32Z</dcterms:created>
  <dcterms:modified xsi:type="dcterms:W3CDTF">2024-10-09T05:36:01Z</dcterms:modified>
</cp:coreProperties>
</file>