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4"/>
  </p:notesMasterIdLst>
  <p:sldIdLst>
    <p:sldId id="4325" r:id="rId2"/>
    <p:sldId id="5023" r:id="rId3"/>
    <p:sldId id="4708" r:id="rId4"/>
    <p:sldId id="4837" r:id="rId5"/>
    <p:sldId id="4838" r:id="rId6"/>
    <p:sldId id="4839" r:id="rId7"/>
    <p:sldId id="4840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5024" r:id="rId55"/>
    <p:sldId id="3290" r:id="rId56"/>
    <p:sldId id="3292" r:id="rId57"/>
    <p:sldId id="5255" r:id="rId58"/>
    <p:sldId id="3259" r:id="rId59"/>
    <p:sldId id="3297" r:id="rId60"/>
    <p:sldId id="3320" r:id="rId61"/>
    <p:sldId id="5266" r:id="rId62"/>
    <p:sldId id="5267" r:id="rId63"/>
    <p:sldId id="3850" r:id="rId64"/>
    <p:sldId id="3851" r:id="rId65"/>
    <p:sldId id="5258" r:id="rId66"/>
    <p:sldId id="3853" r:id="rId67"/>
    <p:sldId id="3246" r:id="rId68"/>
    <p:sldId id="4485" r:id="rId69"/>
    <p:sldId id="3303" r:id="rId70"/>
    <p:sldId id="3338" r:id="rId71"/>
    <p:sldId id="5262" r:id="rId72"/>
    <p:sldId id="5263" r:id="rId73"/>
    <p:sldId id="5264" r:id="rId74"/>
    <p:sldId id="5265" r:id="rId75"/>
    <p:sldId id="1378" r:id="rId76"/>
    <p:sldId id="4482" r:id="rId77"/>
    <p:sldId id="3635" r:id="rId78"/>
    <p:sldId id="4244" r:id="rId79"/>
    <p:sldId id="4245" r:id="rId80"/>
    <p:sldId id="3649" r:id="rId81"/>
    <p:sldId id="5251" r:id="rId82"/>
    <p:sldId id="5252" r:id="rId83"/>
    <p:sldId id="5253" r:id="rId84"/>
    <p:sldId id="5254" r:id="rId85"/>
    <p:sldId id="1106" r:id="rId86"/>
    <p:sldId id="4278" r:id="rId87"/>
    <p:sldId id="4279" r:id="rId88"/>
    <p:sldId id="4280" r:id="rId89"/>
    <p:sldId id="4281" r:id="rId90"/>
    <p:sldId id="4283" r:id="rId91"/>
    <p:sldId id="4284" r:id="rId92"/>
    <p:sldId id="4282" r:id="rId93"/>
    <p:sldId id="5417" r:id="rId94"/>
    <p:sldId id="5301" r:id="rId95"/>
    <p:sldId id="5302" r:id="rId96"/>
    <p:sldId id="3423" r:id="rId97"/>
    <p:sldId id="5025" r:id="rId98"/>
    <p:sldId id="4324" r:id="rId99"/>
    <p:sldId id="1470" r:id="rId100"/>
    <p:sldId id="1471" r:id="rId101"/>
    <p:sldId id="1472" r:id="rId102"/>
    <p:sldId id="4246" r:id="rId103"/>
    <p:sldId id="4247" r:id="rId104"/>
    <p:sldId id="4286" r:id="rId105"/>
    <p:sldId id="1476" r:id="rId106"/>
    <p:sldId id="4248" r:id="rId107"/>
    <p:sldId id="4249" r:id="rId108"/>
    <p:sldId id="4287" r:id="rId109"/>
    <p:sldId id="1480" r:id="rId110"/>
    <p:sldId id="4250" r:id="rId111"/>
    <p:sldId id="4251" r:id="rId112"/>
    <p:sldId id="4252" r:id="rId113"/>
    <p:sldId id="4288" r:id="rId114"/>
    <p:sldId id="1485" r:id="rId115"/>
    <p:sldId id="4253" r:id="rId116"/>
    <p:sldId id="4254" r:id="rId117"/>
    <p:sldId id="4289" r:id="rId118"/>
    <p:sldId id="1489" r:id="rId119"/>
    <p:sldId id="4255" r:id="rId120"/>
    <p:sldId id="4256" r:id="rId121"/>
    <p:sldId id="4327" r:id="rId122"/>
    <p:sldId id="4290" r:id="rId123"/>
    <p:sldId id="1494" r:id="rId124"/>
    <p:sldId id="4257" r:id="rId125"/>
    <p:sldId id="4258" r:id="rId126"/>
    <p:sldId id="4259" r:id="rId127"/>
    <p:sldId id="4291" r:id="rId128"/>
    <p:sldId id="1499" r:id="rId129"/>
    <p:sldId id="4261" r:id="rId130"/>
    <p:sldId id="4260" r:id="rId131"/>
    <p:sldId id="4292" r:id="rId132"/>
    <p:sldId id="1504" r:id="rId133"/>
    <p:sldId id="4262" r:id="rId134"/>
    <p:sldId id="4263" r:id="rId135"/>
    <p:sldId id="4328" r:id="rId136"/>
    <p:sldId id="4293" r:id="rId137"/>
    <p:sldId id="4483" r:id="rId138"/>
    <p:sldId id="3784" r:id="rId139"/>
    <p:sldId id="3785" r:id="rId140"/>
    <p:sldId id="3786" r:id="rId141"/>
    <p:sldId id="3787" r:id="rId142"/>
    <p:sldId id="3788" r:id="rId143"/>
    <p:sldId id="3789" r:id="rId144"/>
    <p:sldId id="3790" r:id="rId145"/>
    <p:sldId id="3791" r:id="rId146"/>
    <p:sldId id="3792" r:id="rId147"/>
    <p:sldId id="3793" r:id="rId148"/>
    <p:sldId id="3794" r:id="rId149"/>
    <p:sldId id="3795" r:id="rId150"/>
    <p:sldId id="3796" r:id="rId151"/>
    <p:sldId id="3797" r:id="rId152"/>
    <p:sldId id="3798" r:id="rId153"/>
    <p:sldId id="3799" r:id="rId154"/>
    <p:sldId id="3800" r:id="rId155"/>
    <p:sldId id="3801" r:id="rId156"/>
    <p:sldId id="4294" r:id="rId157"/>
    <p:sldId id="4295" r:id="rId158"/>
    <p:sldId id="4139" r:id="rId159"/>
    <p:sldId id="3805" r:id="rId160"/>
    <p:sldId id="3806" r:id="rId161"/>
    <p:sldId id="3807" r:id="rId162"/>
    <p:sldId id="4480" r:id="rId163"/>
    <p:sldId id="4808" r:id="rId164"/>
    <p:sldId id="4850" r:id="rId165"/>
    <p:sldId id="889" r:id="rId166"/>
    <p:sldId id="4285" r:id="rId167"/>
    <p:sldId id="4982" r:id="rId168"/>
    <p:sldId id="5250" r:id="rId169"/>
    <p:sldId id="5026" r:id="rId170"/>
    <p:sldId id="4326" r:id="rId171"/>
    <p:sldId id="4484" r:id="rId172"/>
    <p:sldId id="4035" r:id="rId173"/>
    <p:sldId id="4925" r:id="rId174"/>
    <p:sldId id="4947" r:id="rId175"/>
    <p:sldId id="4948" r:id="rId176"/>
    <p:sldId id="4147" r:id="rId177"/>
    <p:sldId id="3691" r:id="rId178"/>
    <p:sldId id="3692" r:id="rId179"/>
    <p:sldId id="3693" r:id="rId180"/>
    <p:sldId id="4966" r:id="rId181"/>
    <p:sldId id="3835" r:id="rId182"/>
    <p:sldId id="3897" r:id="rId1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1B45B-BB24-453D-87E1-F003176945AD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22BF7-2081-4F9A-9A84-73F8BDBFE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1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16:6,8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நீர் எனக்குச் செவிசாய்த்தீர்; ஏனெனில் நான் கூப்பிட்டேன்; உம் செவியைத் திருப்பி, என் விண்ணப்பத்துக்குச் செவிசாய்த்தருளும். ஆண்டவரே, கண்ணின் மணியென என்னைக் காத்தருளும்; உம்முடைய சிறகுகளின் நிழலில் என்னைப்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பாதுகாத்தருளும்.</a:t>
            </a:r>
          </a:p>
        </p:txBody>
      </p:sp>
    </p:spTree>
    <p:extLst>
      <p:ext uri="{BB962C8B-B14F-4D97-AF65-F5344CB8AC3E}">
        <p14:creationId xmlns:p14="http://schemas.microsoft.com/office/powerpoint/2010/main" val="296612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309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9844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பலித்திடுமே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பாறை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சுரந்திடுமே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தரைவிழுமே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இங்கு பசுமை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37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2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சிங்கமும்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தோழமையில்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பாம்பருகில்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ஏர்முனையில்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துமுக்கிகள்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பூப்பொழிவில்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இனி பாசம்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நிறைந்ததாகும்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99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10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நாங்கள் எப்போதும் உமது திருவுளத்துக்கு ஏற்ப வாழச் செய்தருளும்; அதனால் மாண்புக்கு உரிய உமக்கு நேர்மையான இதயத்தோடு நாங்கள் ஊழியம் புரியச் செய்வீராக.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7897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311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குற்றநீக்கப்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தந்தார்; எனவே,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நீடு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53: 10-11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துன்புறும்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குற்றநீக்கப்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தந்தார்; எனவே,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நீடு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தம் துன்ப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ஊழியர்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0648-CE14-6105-D8CC-E9EA1308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63563A-8A22-BD23-14B1-02563962DC16}"/>
              </a:ext>
            </a:extLst>
          </p:cNvPr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42795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4-5. 18-19. 20,22 (பல்லவி: 22)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விரும்புகின்றார்;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பூவுலகு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70DA8-E9CD-8C73-1819-E5C8B30E4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020662-E5F5-29E9-8F66-52CA34026C2B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தமக்கு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பஞ்சத்திலும்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</p:txBody>
      </p:sp>
    </p:spTree>
    <p:extLst>
      <p:ext uri="{BB962C8B-B14F-4D97-AF65-F5344CB8AC3E}">
        <p14:creationId xmlns:p14="http://schemas.microsoft.com/office/powerpoint/2010/main" val="148956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DAB0D-F0C2-619A-4D04-5809556F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F4CADF-D86A-13D2-073A-2B6320B1350F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</p:txBody>
      </p:sp>
    </p:spTree>
    <p:extLst>
      <p:ext uri="{BB962C8B-B14F-4D97-AF65-F5344CB8AC3E}">
        <p14:creationId xmlns:p14="http://schemas.microsoft.com/office/powerpoint/2010/main" val="8784651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14-16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சென்ற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அறிக்கை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 நம்முடைய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வலுவின்மையைக்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இரக்கம் காட்ட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மாறாக, எல்லா வகையிலும்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சோதிக்கப்பட்டவர்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எனினும்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பெறவும், ஏற்ற வேளையில்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0115-05F9-5C67-7A34-9785E156E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472522-1F8D-295B-7F5F-687938D48ADB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74641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35-45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வேண்டும் என விரும்புகிறோம்” என்றார்கள். அவர் அவர்களிடம், “நான் என்ன செய்யவேண்டும் என்று நீங்கள் விரும்புகிறீர்கள்?” என்று கேட்டார். அவர்கள் அவரை நோக்கி, “நீர் அரியணையில் இருக்கும்போது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இன்னொருவர்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2EEB-96B9-3425-5DFF-9FF4D0BEF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9AA882-62AA-E497-7059-18B318669AF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அவர்களிடம், “நீங்கள் என்ன கேட்கிறீர்கள்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தெரியவில்லை.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உங்களால் குடிக்க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பெறும்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உங்களால்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அவரிடம், “இயலும்” என்று சொல்ல, இயேசு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0239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C0BDD-3356-AACB-D826-0176104B8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21E910-E522-9576-257A-5159D037ED2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 நோக்கி,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பெறும்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செயல் அல்ல; மாறாக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செய்யப்பட்டுள்ளதோ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கேட்டுக்கொண்டிருந்த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58194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CDEB-A02E-5B8F-6579-1FF42BC01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FEF4C-DECC-7CAA-DC3C-EAE14A3B7421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கோபங்கொள்ளத்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அவர்களை வரவழைத்து அவர்களிடம்,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பெரியவர்கள் அவர்கள் மீது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 இருக்கக்கூடாது.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85336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44C8-49CB-C5C1-2D90-EFA324B69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1E5ED3-24D8-0527-42A9-8885ADD71978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தொண்டராய்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4745893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படைத்தளித்தாய்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நறுமணம் வீசும் மலர்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நாவினிற்கினிய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329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படைத்தளித்தாய்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வெண்ணிறப்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அப்பமிதோ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செந்நிறப்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பழரச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பானமிதோ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அடி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13885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படைத்தளித்தாய்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வெண்புகை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தூபமிதோ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வடிகண்ணீருமிதோ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முல்லை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மலர்களிதோ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53343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நீர் எங்களுக்கு அளித்த கொடைகளையே நாங்கள் உமக்கு மனம் உவந்து அளிக்க அருள்புரியுமாறு உம்மை வேண்டுகின்றோம்: இவ்வாறு உமது அருள் எங்களைத் தூய்மையாக்கி, நாங்கள் நிறைவேற்றும் அதே மறைநிகழ்வுகள் வழியாக உமது புனிதப்படுத்தும் அருளைப்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9092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 10:45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 மீட்புக்காகத் தம் உயிரைக் கொடுப்பதற்கு மானிட மகன் வந்துள்ளார்.</a:t>
            </a:r>
          </a:p>
        </p:txBody>
      </p:sp>
    </p:spTree>
    <p:extLst>
      <p:ext uri="{BB962C8B-B14F-4D97-AF65-F5344CB8AC3E}">
        <p14:creationId xmlns:p14="http://schemas.microsoft.com/office/powerpoint/2010/main" val="278844444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பாயும் ஒளி நோக்கி மலர்கள் சாயும்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அகிலமும் படைத்த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நேரத்திலே ஏணி தேவையில்லை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படகு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ஞாலம் தாங்கும்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</p:txBody>
      </p:sp>
    </p:spTree>
    <p:extLst>
      <p:ext uri="{BB962C8B-B14F-4D97-AF65-F5344CB8AC3E}">
        <p14:creationId xmlns:p14="http://schemas.microsoft.com/office/powerpoint/2010/main" val="33451661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பாயும் ஒளி நோக்கி மலர்கள் சாயும்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அகிலமும் படைத்த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இமைகள்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நிறைந்திருந்தும்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ஏனோ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ஆடு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670393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விண்ணகப் பலியில் நாங்கள் அடிக்கடி பங்குபெறச் செய்ய உம்மை வேண்டுகின்றோம்: இவ்வாறு இவ்வுலக நலன்களின் உதவியால் மறுவுலக நலன்களை நாடக் கற்றுக்கொள்வோமாக.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531648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மாசில்லாக் கன்னியே மாதாவே உம்மேல்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நேசமில்லாதவர் நீசரே யாவார்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 வாழ்க வாழ்க மரியே -2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மூதாதை தாயாசெய் முற்பாவ மற்றாய்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லாதோனை மாதே நீ பெற்றாய் - வாழ்க ...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உம் மகன் தாமே உயிர் விடும் வேளை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உன் மைந்தனாய் ஈந்தனரன்றோ?-வாழ்க ...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483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7169</TotalTime>
  <Words>5737</Words>
  <Application>Microsoft Office PowerPoint</Application>
  <PresentationFormat>Widescreen</PresentationFormat>
  <Paragraphs>645</Paragraphs>
  <Slides>182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182</vt:i4>
      </vt:variant>
    </vt:vector>
  </HeadingPairs>
  <TitlesOfParts>
    <vt:vector size="19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2022-07-13T11:32:32Z</dcterms:created>
  <dcterms:modified xsi:type="dcterms:W3CDTF">2024-10-09T05:34:59Z</dcterms:modified>
</cp:coreProperties>
</file>