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0"/>
  </p:notesMasterIdLst>
  <p:sldIdLst>
    <p:sldId id="5027" r:id="rId2"/>
    <p:sldId id="5253" r:id="rId3"/>
    <p:sldId id="990" r:id="rId4"/>
    <p:sldId id="5412" r:id="rId5"/>
    <p:sldId id="5413" r:id="rId6"/>
    <p:sldId id="5414" r:id="rId7"/>
    <p:sldId id="5415" r:id="rId8"/>
    <p:sldId id="5416" r:id="rId9"/>
    <p:sldId id="4320" r:id="rId10"/>
    <p:sldId id="4321" r:id="rId11"/>
    <p:sldId id="4229" r:id="rId12"/>
    <p:sldId id="4230" r:id="rId13"/>
    <p:sldId id="4957" r:id="rId14"/>
    <p:sldId id="4958" r:id="rId15"/>
    <p:sldId id="1326" r:id="rId16"/>
    <p:sldId id="1327" r:id="rId17"/>
    <p:sldId id="3416" r:id="rId18"/>
    <p:sldId id="362" r:id="rId19"/>
    <p:sldId id="4274" r:id="rId20"/>
    <p:sldId id="4275" r:id="rId21"/>
    <p:sldId id="4276" r:id="rId22"/>
    <p:sldId id="4277" r:id="rId23"/>
    <p:sldId id="3321" r:id="rId24"/>
    <p:sldId id="3323" r:id="rId25"/>
    <p:sldId id="3324" r:id="rId26"/>
    <p:sldId id="3325" r:id="rId27"/>
    <p:sldId id="4316" r:id="rId28"/>
    <p:sldId id="4317" r:id="rId29"/>
    <p:sldId id="4318" r:id="rId30"/>
    <p:sldId id="4319" r:id="rId31"/>
    <p:sldId id="4271" r:id="rId32"/>
    <p:sldId id="4272" r:id="rId33"/>
    <p:sldId id="4273" r:id="rId34"/>
    <p:sldId id="4161" r:id="rId35"/>
    <p:sldId id="5254" r:id="rId36"/>
    <p:sldId id="3290" r:id="rId37"/>
    <p:sldId id="3292" r:id="rId38"/>
    <p:sldId id="5255" r:id="rId39"/>
    <p:sldId id="5256" r:id="rId40"/>
    <p:sldId id="5257" r:id="rId41"/>
    <p:sldId id="5258" r:id="rId42"/>
    <p:sldId id="3259" r:id="rId43"/>
    <p:sldId id="3297" r:id="rId44"/>
    <p:sldId id="3320" r:id="rId45"/>
    <p:sldId id="5417" r:id="rId46"/>
    <p:sldId id="5418" r:id="rId47"/>
    <p:sldId id="3246" r:id="rId48"/>
    <p:sldId id="3260" r:id="rId49"/>
    <p:sldId id="3303" r:id="rId50"/>
    <p:sldId id="3338" r:id="rId51"/>
    <p:sldId id="5259" r:id="rId52"/>
    <p:sldId id="5260" r:id="rId53"/>
    <p:sldId id="5261" r:id="rId54"/>
    <p:sldId id="1378" r:id="rId55"/>
    <p:sldId id="4482" r:id="rId56"/>
    <p:sldId id="4000" r:id="rId57"/>
    <p:sldId id="4002" r:id="rId58"/>
    <p:sldId id="4001" r:id="rId59"/>
    <p:sldId id="4004" r:id="rId60"/>
    <p:sldId id="4003" r:id="rId61"/>
    <p:sldId id="4908" r:id="rId62"/>
    <p:sldId id="4909" r:id="rId63"/>
    <p:sldId id="4960" r:id="rId64"/>
    <p:sldId id="5263" r:id="rId65"/>
    <p:sldId id="3424" r:id="rId66"/>
    <p:sldId id="1470" r:id="rId67"/>
    <p:sldId id="1471" r:id="rId68"/>
    <p:sldId id="1472" r:id="rId69"/>
    <p:sldId id="4246" r:id="rId70"/>
    <p:sldId id="4247" r:id="rId71"/>
    <p:sldId id="4286" r:id="rId72"/>
    <p:sldId id="1476" r:id="rId73"/>
    <p:sldId id="3972" r:id="rId74"/>
    <p:sldId id="4297" r:id="rId75"/>
    <p:sldId id="4287" r:id="rId76"/>
    <p:sldId id="1480" r:id="rId77"/>
    <p:sldId id="4250" r:id="rId78"/>
    <p:sldId id="4251" r:id="rId79"/>
    <p:sldId id="4288" r:id="rId80"/>
    <p:sldId id="1485" r:id="rId81"/>
    <p:sldId id="4253" r:id="rId82"/>
    <p:sldId id="4254" r:id="rId83"/>
    <p:sldId id="4289" r:id="rId84"/>
    <p:sldId id="1489" r:id="rId85"/>
    <p:sldId id="4485" r:id="rId86"/>
    <p:sldId id="4256" r:id="rId87"/>
    <p:sldId id="4290" r:id="rId88"/>
    <p:sldId id="1494" r:id="rId89"/>
    <p:sldId id="4257" r:id="rId90"/>
    <p:sldId id="4258" r:id="rId91"/>
    <p:sldId id="4291" r:id="rId92"/>
    <p:sldId id="1499" r:id="rId93"/>
    <p:sldId id="4486" r:id="rId94"/>
    <p:sldId id="4260" r:id="rId95"/>
    <p:sldId id="4298" r:id="rId96"/>
    <p:sldId id="4292" r:id="rId97"/>
    <p:sldId id="4299" r:id="rId98"/>
    <p:sldId id="4262" r:id="rId99"/>
    <p:sldId id="4263" r:id="rId100"/>
    <p:sldId id="4293" r:id="rId101"/>
    <p:sldId id="4300" r:id="rId102"/>
    <p:sldId id="4301" r:id="rId103"/>
    <p:sldId id="4302" r:id="rId104"/>
    <p:sldId id="4303" r:id="rId105"/>
    <p:sldId id="4304" r:id="rId106"/>
    <p:sldId id="4305" r:id="rId107"/>
    <p:sldId id="4306" r:id="rId108"/>
    <p:sldId id="4307" r:id="rId109"/>
    <p:sldId id="4483" r:id="rId110"/>
    <p:sldId id="3784" r:id="rId111"/>
    <p:sldId id="3785" r:id="rId112"/>
    <p:sldId id="3786" r:id="rId113"/>
    <p:sldId id="4322" r:id="rId114"/>
    <p:sldId id="3788" r:id="rId115"/>
    <p:sldId id="3789" r:id="rId116"/>
    <p:sldId id="3790" r:id="rId117"/>
    <p:sldId id="3791" r:id="rId118"/>
    <p:sldId id="3792" r:id="rId119"/>
    <p:sldId id="3793" r:id="rId120"/>
    <p:sldId id="3794" r:id="rId121"/>
    <p:sldId id="3795" r:id="rId122"/>
    <p:sldId id="3796" r:id="rId123"/>
    <p:sldId id="3797" r:id="rId124"/>
    <p:sldId id="3798" r:id="rId125"/>
    <p:sldId id="3799" r:id="rId126"/>
    <p:sldId id="3800" r:id="rId127"/>
    <p:sldId id="4323" r:id="rId128"/>
    <p:sldId id="4295" r:id="rId129"/>
    <p:sldId id="3802" r:id="rId130"/>
    <p:sldId id="4324" r:id="rId131"/>
    <p:sldId id="3805" r:id="rId132"/>
    <p:sldId id="3806" r:id="rId133"/>
    <p:sldId id="3807" r:id="rId134"/>
    <p:sldId id="4480" r:id="rId135"/>
    <p:sldId id="4346" r:id="rId136"/>
    <p:sldId id="3843" r:id="rId137"/>
    <p:sldId id="4347" r:id="rId138"/>
    <p:sldId id="3890" r:id="rId139"/>
    <p:sldId id="4967" r:id="rId140"/>
    <p:sldId id="4964" r:id="rId141"/>
    <p:sldId id="4965" r:id="rId142"/>
    <p:sldId id="5251" r:id="rId143"/>
    <p:sldId id="5252" r:id="rId144"/>
    <p:sldId id="5264" r:id="rId145"/>
    <p:sldId id="4330" r:id="rId146"/>
    <p:sldId id="4484" r:id="rId147"/>
    <p:sldId id="4399" r:id="rId148"/>
    <p:sldId id="4551" r:id="rId149"/>
    <p:sldId id="4940" r:id="rId150"/>
    <p:sldId id="4944" r:id="rId151"/>
    <p:sldId id="4945" r:id="rId152"/>
    <p:sldId id="4951" r:id="rId153"/>
    <p:sldId id="4952" r:id="rId154"/>
    <p:sldId id="4953" r:id="rId155"/>
    <p:sldId id="4954" r:id="rId156"/>
    <p:sldId id="4966" r:id="rId157"/>
    <p:sldId id="3835" r:id="rId158"/>
    <p:sldId id="3897" r:id="rId15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23-Oct-24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147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1531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23-10-2024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B7E38C2-472D-1DE9-C8AB-BB333845ACC3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654359" y="1909483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29ஆம்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சனி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B</a:t>
            </a:r>
          </a:p>
        </p:txBody>
      </p:sp>
      <p:pic>
        <p:nvPicPr>
          <p:cNvPr id="5122" name="Picture 2" descr="Blogspot exposing all world's religious iniquities: Mama Mary is another  god in the Catholic Church">
            <a:extLst>
              <a:ext uri="{FF2B5EF4-FFF2-40B4-BE49-F238E27FC236}">
                <a16:creationId xmlns:a16="http://schemas.microsoft.com/office/drawing/2014/main" id="{21AEE456-0591-1FE2-3405-73707431D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-91708"/>
            <a:ext cx="4738128" cy="68960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7613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திபா 16:6,8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இறைவா, நீர் எனக்குச் செவிசாய்த்தீர்; ஏனெனில் நான் கூப்பிட்டேன்; உம் செவியைத் திருப்பி, என் விண்ணப்பத்துக்குச் செவிசாய்த்தருளும். ஆண்டவரே, கண்ணின் மணியென என்னைக் காத்தருளும்; உம்முடைய சிறகுகளின் நிழலில் என்னைப்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பாதுகாத்தருளும்.</a:t>
            </a:r>
          </a:p>
        </p:txBody>
      </p:sp>
    </p:spTree>
    <p:extLst>
      <p:ext uri="{BB962C8B-B14F-4D97-AF65-F5344CB8AC3E}">
        <p14:creationId xmlns:p14="http://schemas.microsoft.com/office/powerpoint/2010/main" val="2966125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3510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கூடுவோம்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ஒன்றாய்ப் பாடுவோம்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இணைவோம் (2)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இறைவனைப் போற்றுவோம்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இயேசுவைப் போற்றுவோம்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ஆவியைப் போற்றுவோம்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திருப்பலியில் கலந்திடுவோம் (2)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15355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 dir="ru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பொழிந்து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மன்னிப்பு வழிபாடு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குரலை இதயத்தில்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ஒலிக்கும்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வழிபாடு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குருதியை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வழிபாடு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வாழ்வில் ஆனந்தம்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மலர்ந்திடச்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செய்யும்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வழிபாடு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1568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 dir="ru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கூடுவோம்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பாடுவோம்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ஆண்டவன் இயேசுவின்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இணைவோம் (2) 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212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 dir="ru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உயிருள்ள வழிபாடு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வெளிப்பாடு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தொழுவதும்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மனுக்குல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சமநிலைப்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பண்பாடு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சீடராய்ச்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சான்றுகள்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பகர்வது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அழகிய நிலைப்பாடு</a:t>
            </a:r>
          </a:p>
        </p:txBody>
      </p:sp>
    </p:spTree>
    <p:extLst>
      <p:ext uri="{BB962C8B-B14F-4D97-AF65-F5344CB8AC3E}">
        <p14:creationId xmlns:p14="http://schemas.microsoft.com/office/powerpoint/2010/main" val="375854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 dir="ru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கலந்திடுவோம்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கூடுவோம்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பாடுவோம்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ஆண்டவன் இயேசுவின்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இணைவோம் (2) 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58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 dir="ru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3510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கூடுவோம்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ஒன்றாய்ப் பாடுவோம்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இணைவோம் (2)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இறைவனைப் போற்றுவோம்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இயேசுவைப் போற்றுவோம்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ஆவியைப் போற்றுவோம்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திருப்பலியில் கலந்திடுவோம் (2)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58199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 dir="ru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என்றென்றுமுள்ள எல்லாம் வல்ல இறைவா, நாங்கள் எப்போதும் உமது திருவுளத்துக்கு ஏற்ப வாழச் செய்தருளும்; அதனால் மாண்புக்கு உரிய உமக்கு நேர்மையான இதயத்தோடு நாங்கள் ஊழியம் புரியச் செய்வீராக. 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978979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தலையாகிய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 வளர வேண்டும்.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எபேசியருக்கு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4: 7-16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கொடுக்க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அளவுக்கேற்ப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ஒவ்வொருவருக்கும்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அளிக்கப்பட்டுள்ளது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ஆகையால்தான்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‘அவர் உயரே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அப்போது,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சிறைப்பட்ட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கைதிகளை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இழுத்துச்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கூறுகிறது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என்பதனால் அதன் முன்பு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கீழான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பகுதிகளுக்கு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இறங்கினார்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18BE1-9B8C-5D52-9358-560DBA437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1FA3A0-2C3F-BD39-D9FA-922782445DF2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விளங்குகிறது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அல்லவா? கீழே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இறங்கியவர்தான்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நிறைந்திருக்கும்படி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வானுலகங்களுக்கும்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வேறு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நற்செய்தியாளர்களாகவும்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போதகர்களாகவும்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ஏற்படுத்தினார்.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திருத்தொண்டாற்ற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ஆயத்தப்படுத்தவும்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உடலைக்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696158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6A5CD-33D1-50EC-170A-B08908FB1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5FC53DD-3546-B79B-2BEC-2ED9EC94BB09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இவர்களை அவர் ஏற்படுத்தினார். அதனால் நாம் எல்லாரும்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இறைமகனைப்பற்றிய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ஒருமைப்பாட்டை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அடைவோம்.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பெறுமளவுக்கு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முதிர்ச்சியடைவோம்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இனி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குழந்தைகளைப்போல்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கூடாது.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தந்திரங்களையும்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சூழ்ச்சிகளையும்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வழிநடத்தும்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ஏமாற்று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நம்பி,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166471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BDA07-4439-B03A-F123-B1E03CA5D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E5CBCDE-1074-0552-217E-458D83DD6FBD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போதனைகள்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அடித்துச்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செல்லப்பட்டு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அங்குமிங்கும்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அலைக்கழிக்கப்படக்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கூடாது. மாறாக,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அடிப்படையில் உண்மை பேசி,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தலையாகிய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 வளர வேண்டும்.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அவரால்தான்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இசைவாய்ப்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பொருந்தித்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தன்னிடமுள்ள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தசைநார்களால்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இறுக்கிப்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பிணைக்கப்பட்டுள்ளது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ஒவ்வோர்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உறுப்பும்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குறிக்கப்பட்ட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பணியைச் செய்வதால் உடல் வளர்ச்சி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38238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63D45-F6C6-A95B-0D3C-D27774C0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1F3106B-C3CD-4855-E83B-90CB2F042D5C}"/>
              </a:ext>
            </a:extLst>
          </p:cNvPr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கட்டமைப்புப்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வளர்ச்சியடைகிறது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151322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122: 1-2. 3-4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a. 4b-5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1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அகமகிழ்வுடன்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இல்லத்திற்குப்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போவோம்.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இல்லத்திற்குப்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போவோம்", என்ற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கேட்டபோது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அகமகிழ்ந்தேன்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இதோ, நாங்கள் அடியெடுத்து வைத்து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வாயில்களில்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அகமகிழ்வுடன்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இல்லத்திற்குப்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போவோம்.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332CD-E9FA-522B-4DCF-543B2DD2B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12B752B-2FEC-B082-F1B6-50B32D06E9C2}"/>
              </a:ext>
            </a:extLst>
          </p:cNvPr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செம்மையாக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ஒன்றிணைத்துக்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கட்டப்பட்ட நகர் ஆகும்.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திருக்குலத்தார்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ஆங்கே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அகமகிழ்வுடன்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இல்லத்திற்குப்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போவோம்.</a:t>
            </a:r>
          </a:p>
        </p:txBody>
      </p:sp>
    </p:spTree>
    <p:extLst>
      <p:ext uri="{BB962C8B-B14F-4D97-AF65-F5344CB8AC3E}">
        <p14:creationId xmlns:p14="http://schemas.microsoft.com/office/powerpoint/2010/main" val="11478900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422C6-A273-7B26-A045-76C7FB56F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7B4412A-4195-5761-2041-03361259684E}"/>
              </a:ext>
            </a:extLst>
          </p:cNvPr>
          <p:cNvSpPr txBox="1"/>
          <p:nvPr/>
        </p:nvSpPr>
        <p:spPr>
          <a:xfrm>
            <a:off x="0" y="49066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கட்டளைகளுக்கிணங்க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பெயருக்கு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நன்றிசெலுத்தச்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அங்கே நீதி வழங்க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இருக்கின்றன.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வீட்டாரின்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அகமகிழ்வுடன்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இல்லத்திற்குப்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போவோம்.</a:t>
            </a:r>
          </a:p>
        </p:txBody>
      </p:sp>
    </p:spTree>
    <p:extLst>
      <p:ext uri="{BB962C8B-B14F-4D97-AF65-F5344CB8AC3E}">
        <p14:creationId xmlns:p14="http://schemas.microsoft.com/office/powerpoint/2010/main" val="12202090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33: 11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தீயோர்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சாகவேண்டும்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என்பது என் விருப்பம் அன்று; ஆனால்,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அத்தீயோர்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வழிகளினின்று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திரும்பி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மாறாவிட்டால்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நீங்கள் அனைவரும் 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13: 1-9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வந்து, பலி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செலுத்திக்கொண்டிருந்த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கலிலேயரைப்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கொன்றான் என்ற செய்தியை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அறிவித்தனர்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அவர்களிடம்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மறுமொழியாக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இக்கலிலேயருக்கு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நிகழ்ந்ததால்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மற்றெல்லாக்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கலிலேயரையும்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பாவிகள்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நினைக்கிறீர்களா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அப்படி அல்ல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சொல்கிறேன்.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மாறாவிட்டால்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அனைவரும் 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DE01D-DDF2-4500-CE0B-0BA91A737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FBF0BE3-4492-D353-6390-84EE44E651AE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சீலோவாமிலே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கோபுரம் விழுந்து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பதினெட்டுப்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கொன்றதே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குடியிருந்த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மற்ற எல்லாரையும்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குற்றவாளிகள்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நினைக்கிறீர்களா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அப்படி அல்ல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சொல்கிறேன். மனம்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மாறாவிட்டால்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அனைவரும் அப்படியே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மேலும், இயேசு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உவமையைக்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கூறினார்: “ஒருவர்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திராட்சைத்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தோட்டத்தில் அத்திமரம் ஒன்றை நட்டு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9156574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6AB81-7D1A-A11E-8D49-B82B8CF8C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C17DFEE-BBCC-775A-B271-38C604FFBA3C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வைத்திருந்தார். அவர் வந்து 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தேடியபோது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எதையும் காணவில்லை. எனவே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தொழிலாளரிடம்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மூன்று ஆண்டுகளாக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அத்திமரத்தில்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தேடி வருகிறேன்; எதையும் காணவில்லை. ஆகவே இதை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வெட்டிவிடும்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இடத்தை ஏன்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அடைத்துக்கொண்டிருக்க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வேண்டும்?’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தொழிலாளர்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மறுமொழியாக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‘ஐயா, இந்த ஆண்டும் இதை விட்டு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சுற்றிலும் கொத்தி எரு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8494466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20908-4D40-AAA2-50D2-A42699E41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C58EC21-158F-4908-DC1E-969FAFC491F8}"/>
              </a:ext>
            </a:extLst>
          </p:cNvPr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போடுவேன். அடுத்த ஆண்டு கனி கொடுத்தால் சரி;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இல்லையானால்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வெட்டிவிடலாம்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என்று அவரிடம் கூறினார்.”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574494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5459" y="749507"/>
            <a:ext cx="9144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 வருகிறேன் கொடுத்து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பீடம் அர்ச்சனை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7281318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கனியிது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தந்தேன்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– 2 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உமக்குகந்த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பலிப்பொருளாய்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தருவேன்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தருவேன்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57126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5459" y="749507"/>
            <a:ext cx="9144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 வருகிறேன் கொடுத்து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பீடம் அர்ச்சனை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0120025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ஏ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வறியோர்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துடைத்திடும்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பணிவிடை புரிய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தருவேன்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6654940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5459" y="749507"/>
            <a:ext cx="9144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 வருகிறேன் கொடுத்து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பீடம் அர்ச்சனை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0413117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உண்மையும்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விடியலை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தருவேன்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 </a:t>
            </a:r>
          </a:p>
        </p:txBody>
      </p:sp>
    </p:spTree>
    <p:extLst>
      <p:ext uri="{BB962C8B-B14F-4D97-AF65-F5344CB8AC3E}">
        <p14:creationId xmlns:p14="http://schemas.microsoft.com/office/powerpoint/2010/main" val="393750556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5459" y="749507"/>
            <a:ext cx="9144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 வருகிறேன் கொடுத்து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பீடம் அர்ச்சனை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9797584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நீர் எங்களுக்கு அளித்த கொடைகளையே நாங்கள் உமக்கு மனம் உவந்து அளிக்க அருள்புரியுமாறு உம்மை வேண்டுகின்றோம்: இவ்வாறு உமது அருள் எங்களைத் தூய்மையாக்கி, நாங்கள் நிறைவேற்றும் அதே மறைநிகழ்வுகள் வழியாக உமது புனிதப்படுத்தும் அருளைப் பெற்றுக்கொள்வோமாக.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390923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 10:45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பலருடைய மீட்புக்காகத் தம் உயிரைக் கொடுப்பதற்கு மானிட மகன் வந்துள்ளார்.</a:t>
            </a:r>
          </a:p>
        </p:txBody>
      </p:sp>
    </p:spTree>
    <p:extLst>
      <p:ext uri="{BB962C8B-B14F-4D97-AF65-F5344CB8AC3E}">
        <p14:creationId xmlns:p14="http://schemas.microsoft.com/office/powerpoint/2010/main" val="2788444440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6271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தாயாக அன்பு செய்யும் என்னுயிர் நீதானய்யா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சேயாக நம்பி வந்தேன் வாழ்வில் ஒளியேற்ற வா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கொஞ்சும் தமிழ் மொழி பேசி எனைத் தேற்றவே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பிஞ்சு நெஞ்சம் அழைக்குது வருவாய் தேவா</a:t>
            </a:r>
          </a:p>
        </p:txBody>
      </p:sp>
    </p:spTree>
    <p:extLst>
      <p:ext uri="{BB962C8B-B14F-4D97-AF65-F5344CB8AC3E}">
        <p14:creationId xmlns:p14="http://schemas.microsoft.com/office/powerpoint/2010/main" val="88458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96925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உன் அன்புச் சாரலில் நனைந்தாலே போதும்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இன்னல்கள் நீங்கிடுமே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சுவாசக் காற்றில் கலந்தாலே போதும்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விண்வாசல் அடைந்திடுவேன்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என்றும் உன் சாயல்தானே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கோவில் குடிகொள்ள நீ வா</a:t>
            </a:r>
          </a:p>
        </p:txBody>
      </p:sp>
    </p:spTree>
    <p:extLst>
      <p:ext uri="{BB962C8B-B14F-4D97-AF65-F5344CB8AC3E}">
        <p14:creationId xmlns:p14="http://schemas.microsoft.com/office/powerpoint/2010/main" val="4154145667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6271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தாயாக அன்பு செய்யும் என்னுயிர் நீதானய்யா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சேயாக நம்பி வந்தேன் வாழ்வில் ஒளியேற்ற வா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கொஞ்சும் தமிழ் மொழி பேசி எனைத் தேற்றவே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பிஞ்சு நெஞ்சம் அழைக்குது வருவாய் தேவா</a:t>
            </a:r>
          </a:p>
        </p:txBody>
      </p:sp>
    </p:spTree>
    <p:extLst>
      <p:ext uri="{BB962C8B-B14F-4D97-AF65-F5344CB8AC3E}">
        <p14:creationId xmlns:p14="http://schemas.microsoft.com/office/powerpoint/2010/main" val="361744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20072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உன் பாச நரம்பில் இணைந்தாலே போதும்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சுகராகம் மீட்டிடுவேன்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வார்த்தைக் கடலில் மிதந்தாலே போதும்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யுகம் பல படைத்திடுவேன்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எல்லாமே நீதானே இறைவா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உள்ள நிறைவாக நீ வா</a:t>
            </a:r>
          </a:p>
        </p:txBody>
      </p:sp>
    </p:spTree>
    <p:extLst>
      <p:ext uri="{BB962C8B-B14F-4D97-AF65-F5344CB8AC3E}">
        <p14:creationId xmlns:p14="http://schemas.microsoft.com/office/powerpoint/2010/main" val="354387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6271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தாயாக அன்பு செய்யும் என்னுயிர் நீதானய்யா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சேயாக நம்பி வந்தேன் வாழ்வில் ஒளியேற்ற வா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கொஞ்சும் தமிழ் மொழி பேசி எனைத் தேற்றவே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பிஞ்சு நெஞ்சம் அழைக்குது வருவாய் தேவா</a:t>
            </a:r>
          </a:p>
        </p:txBody>
      </p:sp>
    </p:spTree>
    <p:extLst>
      <p:ext uri="{BB962C8B-B14F-4D97-AF65-F5344CB8AC3E}">
        <p14:creationId xmlns:p14="http://schemas.microsoft.com/office/powerpoint/2010/main" val="2538791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விண்ணகப் பலியில் நாங்கள் அடிக்கடி பங்குபெறச் செய்ய உம்மை வேண்டுகின்றோம்: இவ்வாறு இவ்வுலக நலன்களின் உதவியால் மறுவுலக நலன்களை நாடக் கற்றுக்கொள்வோமாக.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75316488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70560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கலங்கரை தீபமே கலங்களின் தாரகையே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துலங்கிடும் மணியே கலங்குவோர் கதியே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காத்திடுவாய்த் தாயே (2)</a:t>
            </a:r>
          </a:p>
          <a:p>
            <a:pPr>
              <a:lnSpc>
                <a:spcPct val="150000"/>
              </a:lnSpc>
              <a:buNone/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மாதர்களின் மாதிரியே மாயிருளில் ஒளி தாரகையே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மாதரசியே மன ஒளி தாராய் மாசு அகலச் செய்வாய்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90722121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கலங்கரை தீபமே கலங்களின் தாரகையே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துலங்கிடும் மணியே கலங்குவோர் கதியே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காத்திடுவாய் தாயே - எங்களை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தாயெனவே தாவி வந்தோம்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சேயெனவே எமைச் சேர்த்திடுவாய்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 என்னுள்ளம் தாயுனைத் தேடி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கூவிடும் குரல் கேளாய்</a:t>
            </a:r>
          </a:p>
        </p:txBody>
      </p:sp>
    </p:spTree>
    <p:extLst>
      <p:ext uri="{BB962C8B-B14F-4D97-AF65-F5344CB8AC3E}">
        <p14:creationId xmlns:p14="http://schemas.microsoft.com/office/powerpoint/2010/main" val="328857349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அசிசியாரின்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அமைதிக்காகச்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எங்கு பகை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மனவருத்தம்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சந்தேகம்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இருள்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துன்பம்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பரப்ப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அருள்தாரும்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7011853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புரிந்துகொள்ளவேண்டும்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நடப்பதை விட்டு, மற்றவர்களைப் புரிந்துகொள்ள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மற்றவர்கள் நேசிக்க வேண்டும்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நேசிக்க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முற்படுவேனாக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கொள்ள முடியும்.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முடியும். </a:t>
            </a:r>
          </a:p>
        </p:txBody>
      </p:sp>
    </p:spTree>
    <p:extLst>
      <p:ext uri="{BB962C8B-B14F-4D97-AF65-F5344CB8AC3E}">
        <p14:creationId xmlns:p14="http://schemas.microsoft.com/office/powerpoint/2010/main" val="1886574838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வாழ்வில் பிறக்க முடியும்.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1266570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11275</TotalTime>
  <Words>5170</Words>
  <Application>Microsoft Office PowerPoint</Application>
  <PresentationFormat>Widescreen</PresentationFormat>
  <Paragraphs>553</Paragraphs>
  <Slides>158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158</vt:i4>
      </vt:variant>
    </vt:vector>
  </HeadingPairs>
  <TitlesOfParts>
    <vt:vector size="166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100</cp:revision>
  <dcterms:created xsi:type="dcterms:W3CDTF">2022-07-13T11:51:49Z</dcterms:created>
  <dcterms:modified xsi:type="dcterms:W3CDTF">2024-10-23T09:00:11Z</dcterms:modified>
</cp:coreProperties>
</file>