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4"/>
  </p:notesMasterIdLst>
  <p:sldIdLst>
    <p:sldId id="5021" r:id="rId2"/>
    <p:sldId id="5253" r:id="rId3"/>
    <p:sldId id="3615" r:id="rId4"/>
    <p:sldId id="3438" r:id="rId5"/>
    <p:sldId id="3439" r:id="rId6"/>
    <p:sldId id="4661" r:id="rId7"/>
    <p:sldId id="4662" r:id="rId8"/>
    <p:sldId id="4320" r:id="rId9"/>
    <p:sldId id="4321" r:id="rId10"/>
    <p:sldId id="4229" r:id="rId11"/>
    <p:sldId id="4230" r:id="rId12"/>
    <p:sldId id="4957" r:id="rId13"/>
    <p:sldId id="4958" r:id="rId14"/>
    <p:sldId id="1326" r:id="rId15"/>
    <p:sldId id="132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5254" r:id="rId35"/>
    <p:sldId id="5268" r:id="rId36"/>
    <p:sldId id="5269" r:id="rId37"/>
    <p:sldId id="4340" r:id="rId38"/>
    <p:sldId id="4341" r:id="rId39"/>
    <p:sldId id="4342" r:id="rId40"/>
    <p:sldId id="5270" r:id="rId41"/>
    <p:sldId id="5271" r:id="rId42"/>
    <p:sldId id="5272" r:id="rId43"/>
    <p:sldId id="4343" r:id="rId44"/>
    <p:sldId id="4344" r:id="rId45"/>
    <p:sldId id="4345" r:id="rId46"/>
    <p:sldId id="5265" r:id="rId47"/>
    <p:sldId id="3260" r:id="rId48"/>
    <p:sldId id="5266" r:id="rId49"/>
    <p:sldId id="5267" r:id="rId50"/>
    <p:sldId id="4346" r:id="rId51"/>
    <p:sldId id="4347" r:id="rId52"/>
    <p:sldId id="4348" r:id="rId53"/>
    <p:sldId id="1378" r:id="rId54"/>
    <p:sldId id="4482" r:id="rId55"/>
    <p:sldId id="3581" r:id="rId56"/>
    <p:sldId id="4443" r:id="rId57"/>
    <p:sldId id="4960" r:id="rId58"/>
    <p:sldId id="5263" r:id="rId59"/>
    <p:sldId id="3424" r:id="rId60"/>
    <p:sldId id="1470" r:id="rId61"/>
    <p:sldId id="1471" r:id="rId62"/>
    <p:sldId id="1472" r:id="rId63"/>
    <p:sldId id="4246" r:id="rId64"/>
    <p:sldId id="4247" r:id="rId65"/>
    <p:sldId id="4286" r:id="rId66"/>
    <p:sldId id="1476" r:id="rId67"/>
    <p:sldId id="3972" r:id="rId68"/>
    <p:sldId id="4297" r:id="rId69"/>
    <p:sldId id="4287" r:id="rId70"/>
    <p:sldId id="1480" r:id="rId71"/>
    <p:sldId id="4250" r:id="rId72"/>
    <p:sldId id="4251" r:id="rId73"/>
    <p:sldId id="4288" r:id="rId74"/>
    <p:sldId id="1485" r:id="rId75"/>
    <p:sldId id="4253" r:id="rId76"/>
    <p:sldId id="4254" r:id="rId77"/>
    <p:sldId id="4289" r:id="rId78"/>
    <p:sldId id="1489" r:id="rId79"/>
    <p:sldId id="4485" r:id="rId80"/>
    <p:sldId id="4256" r:id="rId81"/>
    <p:sldId id="4290" r:id="rId82"/>
    <p:sldId id="1494" r:id="rId83"/>
    <p:sldId id="4257" r:id="rId84"/>
    <p:sldId id="4258" r:id="rId85"/>
    <p:sldId id="4291" r:id="rId86"/>
    <p:sldId id="1499" r:id="rId87"/>
    <p:sldId id="4486" r:id="rId88"/>
    <p:sldId id="4260" r:id="rId89"/>
    <p:sldId id="4298" r:id="rId90"/>
    <p:sldId id="4292" r:id="rId91"/>
    <p:sldId id="4299" r:id="rId92"/>
    <p:sldId id="4262" r:id="rId93"/>
    <p:sldId id="4263" r:id="rId94"/>
    <p:sldId id="4293" r:id="rId95"/>
    <p:sldId id="4300" r:id="rId96"/>
    <p:sldId id="4301" r:id="rId97"/>
    <p:sldId id="4302" r:id="rId98"/>
    <p:sldId id="4303" r:id="rId99"/>
    <p:sldId id="4304" r:id="rId100"/>
    <p:sldId id="4305" r:id="rId101"/>
    <p:sldId id="4306" r:id="rId102"/>
    <p:sldId id="4307" r:id="rId103"/>
    <p:sldId id="4483" r:id="rId104"/>
    <p:sldId id="3784" r:id="rId105"/>
    <p:sldId id="3785" r:id="rId106"/>
    <p:sldId id="3786" r:id="rId107"/>
    <p:sldId id="4322" r:id="rId108"/>
    <p:sldId id="3788" r:id="rId109"/>
    <p:sldId id="3789" r:id="rId110"/>
    <p:sldId id="3790" r:id="rId111"/>
    <p:sldId id="3791" r:id="rId112"/>
    <p:sldId id="3792" r:id="rId113"/>
    <p:sldId id="3793" r:id="rId114"/>
    <p:sldId id="3794" r:id="rId115"/>
    <p:sldId id="3795" r:id="rId116"/>
    <p:sldId id="3796" r:id="rId117"/>
    <p:sldId id="3797" r:id="rId118"/>
    <p:sldId id="3798" r:id="rId119"/>
    <p:sldId id="3799" r:id="rId120"/>
    <p:sldId id="3800" r:id="rId121"/>
    <p:sldId id="4323" r:id="rId122"/>
    <p:sldId id="4295" r:id="rId123"/>
    <p:sldId id="3802" r:id="rId124"/>
    <p:sldId id="4324" r:id="rId125"/>
    <p:sldId id="3805" r:id="rId126"/>
    <p:sldId id="3806" r:id="rId127"/>
    <p:sldId id="3807" r:id="rId128"/>
    <p:sldId id="4480" r:id="rId129"/>
    <p:sldId id="4363" r:id="rId130"/>
    <p:sldId id="4364" r:id="rId131"/>
    <p:sldId id="3376" r:id="rId132"/>
    <p:sldId id="3377" r:id="rId133"/>
    <p:sldId id="3378" r:id="rId134"/>
    <p:sldId id="4964" r:id="rId135"/>
    <p:sldId id="4965" r:id="rId136"/>
    <p:sldId id="5251" r:id="rId137"/>
    <p:sldId id="5252" r:id="rId138"/>
    <p:sldId id="5264" r:id="rId139"/>
    <p:sldId id="4330" r:id="rId140"/>
    <p:sldId id="4484" r:id="rId141"/>
    <p:sldId id="4455" r:id="rId142"/>
    <p:sldId id="4456" r:id="rId143"/>
    <p:sldId id="4946" r:id="rId144"/>
    <p:sldId id="4926" r:id="rId145"/>
    <p:sldId id="4927" r:id="rId146"/>
    <p:sldId id="4951" r:id="rId147"/>
    <p:sldId id="4952" r:id="rId148"/>
    <p:sldId id="4953" r:id="rId149"/>
    <p:sldId id="4954" r:id="rId150"/>
    <p:sldId id="4966" r:id="rId151"/>
    <p:sldId id="3835" r:id="rId152"/>
    <p:sldId id="3897" r:id="rId1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notesMaster" Target="notesMasters/notesMaster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22-Oct-24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22-10-2024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
        <p:nvSpPr>
          <p:cNvPr id="7" name="Rectangle: Rounded Corners 6">
            <a:extLst>
              <a:ext uri="{FF2B5EF4-FFF2-40B4-BE49-F238E27FC236}">
                <a16:creationId xmlns:a16="http://schemas.microsoft.com/office/drawing/2014/main" id="{7B7E38C2-472D-1DE9-C8AB-BB333845ACC3}"/>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5539470" y="1963883"/>
            <a:ext cx="6401247"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29ஆம்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திங்கள்</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pic>
        <p:nvPicPr>
          <p:cNvPr id="1026" name="Picture 2">
            <a:extLst>
              <a:ext uri="{FF2B5EF4-FFF2-40B4-BE49-F238E27FC236}">
                <a16:creationId xmlns:a16="http://schemas.microsoft.com/office/drawing/2014/main" id="{07C676A9-1620-24E8-02C1-13897FD66D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026" t="-6304" r="29323" b="-3390"/>
          <a:stretch/>
        </p:blipFill>
        <p:spPr bwMode="auto">
          <a:xfrm>
            <a:off x="0" y="384871"/>
            <a:ext cx="5288188" cy="5789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2086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6090578"/>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16:6,8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நீர் எனக்குச் செவிசாய்த்தீர்; ஏனெனில் நான் கூப்பிட்டேன்; உம் செவியைத் திருப்பி, என் விண்ணப்பத்துக்குச் செவிசாய்த்தருளும். ஆண்டவரே, கண்ணின் மணியென என்னைக் காத்தருளும்; உம்முடைய சிறகுகளின் நிழலில் என்னைப்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p>
        </p:txBody>
      </p:sp>
    </p:spTree>
    <p:extLst>
      <p:ext uri="{BB962C8B-B14F-4D97-AF65-F5344CB8AC3E}">
        <p14:creationId xmlns:p14="http://schemas.microsoft.com/office/powerpoint/2010/main" val="2966125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68705"/>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அழைக்கிறார் இயேசு ஆண்டவர்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ஆவலாய் நாம் செல்லுவோம்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 பலியினில் கலந்திட அவர் ஒளியினில் நடந்திட - 2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சாட்சிகளாய் என்றும் வாழ்ந்திட இந்நாளிலே</a:t>
            </a:r>
          </a:p>
        </p:txBody>
      </p:sp>
    </p:spTree>
    <p:extLst>
      <p:ext uri="{BB962C8B-B14F-4D97-AF65-F5344CB8AC3E}">
        <p14:creationId xmlns:p14="http://schemas.microsoft.com/office/powerpoint/2010/main" val="1304076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6945"/>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தேடியே தேவன் வருகிறார் தன்னையே நாளும் தருகிறார்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தோள்களில் நம்மைத் தாங்குவார்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துயரினில் அவர் தேற்றுவார்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சுமைகளை சுகங்களாக மாற்றுவார்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வளமுடன் வாழும் வழியைக் காட்டுவார்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ஓருடலாய் இணைந்திடுவோம்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வானகத் தந்தையை நாம் வணங்கிடுவோம்</a:t>
            </a:r>
          </a:p>
        </p:txBody>
      </p:sp>
    </p:spTree>
    <p:extLst>
      <p:ext uri="{BB962C8B-B14F-4D97-AF65-F5344CB8AC3E}">
        <p14:creationId xmlns:p14="http://schemas.microsoft.com/office/powerpoint/2010/main" val="1838133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68705"/>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அழைக்கிறார் இயேசு ஆண்டவர்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ஆவலாய் நாம் செல்லுவோம்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 பலியினில் கலந்திட அவர் ஒளியினில் நடந்திட - 2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சாட்சிகளாய் என்றும் வாழ்ந்திட இந்நாளிலே</a:t>
            </a:r>
          </a:p>
        </p:txBody>
      </p:sp>
    </p:spTree>
    <p:extLst>
      <p:ext uri="{BB962C8B-B14F-4D97-AF65-F5344CB8AC3E}">
        <p14:creationId xmlns:p14="http://schemas.microsoft.com/office/powerpoint/2010/main" val="2199482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13424"/>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உலகை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ஆளுவார்</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நிரப்புவார்</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அமைதியை என்றும்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அருளுவார்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ஆனந்தம் நெஞ்சில்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பொழிகுவார்</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விடியலின்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கீதமாக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முழங்குவார்</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விடுதலை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நமக்கு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வழங்குவார்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ஓருடலாய் இணைந்திடுவோம்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வானகத் தந்தையை நாம் வணங்கிடுவோம்</a:t>
            </a:r>
          </a:p>
        </p:txBody>
      </p:sp>
    </p:spTree>
    <p:extLst>
      <p:ext uri="{BB962C8B-B14F-4D97-AF65-F5344CB8AC3E}">
        <p14:creationId xmlns:p14="http://schemas.microsoft.com/office/powerpoint/2010/main" val="3180477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68705"/>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அழைக்கிறார் இயேசு ஆண்டவர்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ஆவலாய் நாம் செல்லுவோம்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 பலியினில் கலந்திட அவர் ஒளியினில் நடந்திட - 2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சாட்சிகளாய் என்றும் வாழ்ந்திட இந்நாளிலே</a:t>
            </a:r>
          </a:p>
        </p:txBody>
      </p:sp>
    </p:spTree>
    <p:extLst>
      <p:ext uri="{BB962C8B-B14F-4D97-AF65-F5344CB8AC3E}">
        <p14:creationId xmlns:p14="http://schemas.microsoft.com/office/powerpoint/2010/main" val="2196378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என்றென்றுமுள்ள எல்லாம் வல்ல இறைவா, நாங்கள் எப்போதும் உமது திருவுளத்துக்கு ஏற்ப வாழச் செய்தருளும்; அதனால் மாண்புக்கு உரிய உமக்கு நேர்மையான இதயத்தோடு நாங்கள் ஊழியம் புரியச் செய்வீராக. 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9978979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கிறிஸ்துவோடு இணைந்த நிலையில் நாம் அவரோடு உயிர்த்தெழவும் விண்ணுலகில் அவரோடு அமரவும் செய்தார்.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எபேசியருக்கு எழுதிய திருமுகத்திலிருந்து வாசகம் 2: 1-10</a:t>
            </a:r>
          </a:p>
        </p:txBody>
      </p:sp>
    </p:spTree>
    <p:extLst>
      <p:ext uri="{BB962C8B-B14F-4D97-AF65-F5344CB8AC3E}">
        <p14:creationId xmlns:p14="http://schemas.microsoft.com/office/powerpoint/2010/main" val="42014614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உங்களுடைய குற்றங்களை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யும் பாவங்களையும் முன்னிட்டு நீங்கள் இறந்தவர்களாய் இருந்தீர்கள். அப்பொழுது நீங்கள் இவ்வுலகப் போக்கின்படி, வான்வெளியில் அதிகாரம் செலுத்தும் தலைவனுக்கு ஏற்ப வாழ்ந்து வந்தீர்கள். கடவுளுக்குக் கீழ்ப்படியாத மக்களிடையே இப்போது செயலாற்றும் தீய ஆற்றலுக்குப் பணிந்து நடந்தீர்கள். இந்நிலையில்தான் ஒரு காலத்தில் நாம் எல்லாரும் இருந்தோம்.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220135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நம்முடைய ஊனியல்பின் தீய நாட்டங்களின்படி வாழ்ந்து, உடலும் மனமும் விரும்பியவாறு செயல்பட்டு, மற்றவர்களைப் போலவே நாமும் இயல்பாகக் கடவுளின் சினத்துக்கு ஆளானோம்.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கடவுள் மிகுந்த இரக்கம் உடையவர். அவர் நம்மீது மிகுந்த அன்பு கொண்டுள்ளார். குற்றங்களின் காரணமாய் இறந்தவர்களாய் இருந்த நாம் அவ்வன்பின் மூலம் இணைந்து உயிர் பெறச் செய்தார்.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925023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மீட்கப்பட்டிருப்பது அந்த அருளாலேயே. இயேசு கிறிஸ்துவோடு இணைந்த நிலையில் நாம் அவரோடு உயிர்த்தெழவும் விண்ணுலகில் அவரோடு அமரவும் செய்தார். கிறிஸ்து இயேசு வழியாகக் கடவுள் நமக்குச் செய்த நன்மையையும் அவரது ஒப்புயர்வற்ற அருள் வளத்தையும் இனி வரும் காலங்களிலும் எடுத்துக்காட்டுவதற்காகவே இவ்வாறு செய்தார். நீங்கள் அந்த அருளாலேயே நம்பிக்கையின் வழியாக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255316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மீட்கப்பட்டிருக்கிறீர்கள். இது உங்கள் செயல் அல்ல; மாறாக இது கடவுளின் கொடை. இது மனிதச் செயல்களால் ஆனது அல்ல. எனவே எவரும் பெருமை பாராட்ட இயலாது. ஏனெனில் நாம் கடவுளின் கைவேலைப்பாடு; நற்செயல்கள் புரிவதற்கென்றே கிறிஸ்து இயேசு வழியாய்ப் படைக்கப்பட்டிருக்கிறோம். இவ்வாறு நற்செயல்கள் புரிந்து வாழும்படி கடவுள் முன்கூட்டியே ஏற்பாடு செய்திருக்கிறார்.</a:t>
            </a:r>
          </a:p>
        </p:txBody>
      </p:sp>
    </p:spTree>
    <p:extLst>
      <p:ext uri="{BB962C8B-B14F-4D97-AF65-F5344CB8AC3E}">
        <p14:creationId xmlns:p14="http://schemas.microsoft.com/office/powerpoint/2010/main" val="37853740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9936190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100: 1-2. 3. 4. 5 (பல்லவி: 3</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நம்மைப் படைத்தவர்! நாம் அவர் மக்கள்.</a:t>
            </a:r>
          </a:p>
        </p:txBody>
      </p:sp>
    </p:spTree>
    <p:extLst>
      <p:ext uri="{BB962C8B-B14F-4D97-AF65-F5344CB8AC3E}">
        <p14:creationId xmlns:p14="http://schemas.microsoft.com/office/powerpoint/2010/main" val="41056122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அனைத்துலகோரே! ஆண்டவரை ஆர்ப்பரித்து வாழ்த்துங்கள்!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ஆண்டவரை மகிழ்ச்சியுடன் வழிபடுங்கள்! மகிழ்ச்சி நிறை பாடலுடன் அவர் திருமுன் வாருங்கள்!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நம்மைப் படைத்தவர்! நாம் அவர் மக்கள்.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650564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ஆண்டவரே கடவுள் என்று உணருங்கள்! அவரே நம்மைப் படைத்தவர்! நாம் அவர் மக்கள், அவர் மேய்க்கும் ஆடுகள்!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நம்மைப் படைத்தவர்! நாம் அவர் மக்கள்.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333265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நன்றியோடு அவர்தம் திருவாயில்களில் நுழையுங்கள்! புகழ்ப் பாடலோடு அவர்தம் முற்றத்திற்கு வாருங்கள்! அவருக்கு நன்றி செலுத்தி, அவர் பெயரைப் போற்றுங்கள்!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நம்மைப் படைத்தவர்! நாம் அவர் மக்கள்.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991126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ஏனெனில், ஆண்டவர் நல்லவர்; என்றும் உள்ளது அவர்தம் பேரன்பு; தலைமுறைதோறும் அவர் நம்பத்தக்கவர்.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நம்மைப் படைத்தவர்! நாம் அவர் மக்கள்.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540188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15158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 5: 3</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ஏழையரின் உள்ளத்தோர் பேறுபெற்றோர்; ஏனெனில் விண்ணரசு அவர்களுக்கு உரியது. அல்லேலூயா.</a:t>
            </a:r>
          </a:p>
        </p:txBody>
      </p:sp>
    </p:spTree>
    <p:extLst>
      <p:ext uri="{BB962C8B-B14F-4D97-AF65-F5344CB8AC3E}">
        <p14:creationId xmlns:p14="http://schemas.microsoft.com/office/powerpoint/2010/main" val="40794559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சேர்த்து வைத்தவை யாருடையவை ஆகும்?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 நற்செய்தியிலிருந்து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12: 13-21</a:t>
            </a:r>
          </a:p>
        </p:txBody>
      </p:sp>
    </p:spTree>
    <p:extLst>
      <p:ext uri="{BB962C8B-B14F-4D97-AF65-F5344CB8AC3E}">
        <p14:creationId xmlns:p14="http://schemas.microsoft.com/office/powerpoint/2010/main" val="7323122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கூட்டத்தில் இருந்த ஒருவர் இயேசுவிடம், “போதகரே, சொத்தை என்னோடு பங்கிட்டுக்கொள்ளுமாறு என் சகோதரருக்குச் சொல்லும்” என்றார். அவர் அந்த ஆளை நோக்கி, “என்னை உங்களுக்கு நடுவராகவோ பாகம் பிரிப்பவராகவோ அமர்த்தியவர் யார்?” என்று கேட்டார். பின்பு அவர் அவர்களை நோக்கி, “எவ்வகைப் பேராசைக்கும் இடங்கொடாதவாறு எச்சரிக்கையாய் இருங்கள். மிகுதியான உடைமைகளைக்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563381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கொண்டிருப்பதால் ஒருவருக்கு வாழ்வு வந்துவிடாது”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அவர்களுக்கு அவர் ஓர் உவமையைச் சொன்னார்: “செல்வனாயிருந்த ஒருவனுடைய நிலம் நன்றாய் விளைந்தது. அவன், ‘நான் என்ன செய்வேன்? என் விளைபொருள்களைச் சேர்த்து வைக்க இடமில்லையே!’ என்று எண்ணினான். ‘ஒன்று செய்வேன்; என் களஞ்சியங்களை இடித்து இன்னும் பெரிதாகக் கட்டுவேன்;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445850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 என் தானியத்தையும் பொருள்களையும் சேர்த்து வைப்பேன்'. பின்பு, “என் நெஞ்சமே, உனக்குப் பல்லாண்டுகளுக்கு வேண்டிய பலவகைப் பொருள்கள் வைக்கப்பட்டுள்ளன; நீ ஓய்வெடு; உண்டு குடித்து, மகிழ்ச்சியில் திளைத்திடு எனச் சொல்வேன்” என்று தனக்குள் கூறிக்கொண்டான். ஆனால் கடவுள் அவனிடம், ‘அறிவிலியே, இன்றிரவே உன் உயிர் உன்னைவிட்டுப் பிரிந்துவிடும். அப்பொழுது நீ சேர்த்து வைத்தவை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30800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யாருடையவையாகும்?’ என்று கேட்டார். கடவுள் முன்னிலையில் செல்வம் இல்லாதவராய்த் தமக்காகவே செல்வம் சேர்ப்பவர் இத்தகையோரே.”</a:t>
            </a:r>
          </a:p>
        </p:txBody>
      </p:sp>
    </p:spTree>
    <p:extLst>
      <p:ext uri="{BB962C8B-B14F-4D97-AF65-F5344CB8AC3E}">
        <p14:creationId xmlns:p14="http://schemas.microsoft.com/office/powerpoint/2010/main" val="26902233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ஒரு காணிக்கைப் பொருளாக</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பீடத்தின் முன் வந்தேன் பணிவாக</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 ஏற்பாயோ பலியாக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சிந்தித்தேன் சிந்தித்தேன் வெகுவாக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சிந்தையில் படவில்லை உயர்வாக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தந்திட்டேன் என்னையே முடிவாக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 ஏற்பாயோ பலியாக</a:t>
            </a:r>
          </a:p>
        </p:txBody>
      </p:sp>
    </p:spTree>
    <p:extLst>
      <p:ext uri="{BB962C8B-B14F-4D97-AF65-F5344CB8AC3E}">
        <p14:creationId xmlns:p14="http://schemas.microsoft.com/office/powerpoint/2010/main" val="2528149492"/>
      </p:ext>
    </p:extLst>
  </p:cSld>
  <p:clrMapOvr>
    <a:masterClrMapping/>
  </p:clrMapOvr>
  <mc:AlternateContent xmlns:mc="http://schemas.openxmlformats.org/markup-compatibility/2006" xmlns:p14="http://schemas.microsoft.com/office/powerpoint/2010/main">
    <mc:Choice Requires="p14">
      <p:transition p14:dur="300">
        <p:circle/>
      </p:transition>
    </mc:Choice>
    <mc:Fallback xmlns="">
      <p:transition>
        <p:circl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ஒரு காணிக்கைப் பொருளாக</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பீடத்தின் முன் வந்தேன் பணிவாக</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 ஏற்பாயோ பலியாக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படைத்திட்டாய் படைப்பை பலவாக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 அனைத்தும் எமக்காக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அன்பு கொடைக்கென்னை பரிசாக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 ஏற்பாயோ பலியாக</a:t>
            </a:r>
          </a:p>
        </p:txBody>
      </p:sp>
    </p:spTree>
    <p:extLst>
      <p:ext uri="{BB962C8B-B14F-4D97-AF65-F5344CB8AC3E}">
        <p14:creationId xmlns:p14="http://schemas.microsoft.com/office/powerpoint/2010/main" val="1646638161"/>
      </p:ext>
    </p:extLst>
  </p:cSld>
  <p:clrMapOvr>
    <a:masterClrMapping/>
  </p:clrMapOvr>
  <mc:AlternateContent xmlns:mc="http://schemas.openxmlformats.org/markup-compatibility/2006" xmlns:p14="http://schemas.microsoft.com/office/powerpoint/2010/main">
    <mc:Choice Requires="p14">
      <p:transition p14:dur="300">
        <p:circle/>
      </p:transition>
    </mc:Choice>
    <mc:Fallback xmlns="">
      <p:transition>
        <p:circl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நீர் எங்களுக்கு அளித்த கொடைகளையே நாங்கள் உமக்கு மனம் உவந்து அளிக்க அருள்புரியுமாறு உம்மை வேண்டுகின்றோம்: இவ்வாறு உமது அருள் எங்களைத் தூய்மையாக்கி, நாங்கள் நிறைவேற்றும் அதே மறைநிகழ்வுகள் வழியாக உமது புனிதப்படுத்தும் அருளைப் பெற்றுக்கொள்வோமாக.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39092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332058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 10:45</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பலருடைய மீட்புக்காகத் தம் உயிரைக் கொடுப்பதற்கு மானிட மகன் வந்துள்ளார்.</a:t>
            </a:r>
          </a:p>
        </p:txBody>
      </p:sp>
    </p:spTree>
    <p:extLst>
      <p:ext uri="{BB962C8B-B14F-4D97-AF65-F5344CB8AC3E}">
        <p14:creationId xmlns:p14="http://schemas.microsoft.com/office/powerpoint/2010/main" val="278844444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03680"/>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ஏழிசை நாதனே எழுவாய் - இறை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என்னில் நீ பொழிவாய்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 வரங்கள் தந்து எனைக் காப்பாய்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வழிகாட்ட எழுந்து வருவாய்</a:t>
            </a:r>
          </a:p>
        </p:txBody>
      </p:sp>
    </p:spTree>
    <p:extLst>
      <p:ext uri="{BB962C8B-B14F-4D97-AF65-F5344CB8AC3E}">
        <p14:creationId xmlns:p14="http://schemas.microsoft.com/office/powerpoint/2010/main" val="353710163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வாழ்வும் வழியும் நீ எனக்கு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வளங்கள் சேர்க்கும் அருமருந்து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 வளக்கும் விருந்து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 நிறைவை அளிக்கும் அருளமுது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பாடுவேன் பாடுவேன் பல சிந்து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வாழுவேன் உனில் இணைந்து (2)</a:t>
            </a:r>
          </a:p>
        </p:txBody>
      </p:sp>
    </p:spTree>
    <p:extLst>
      <p:ext uri="{BB962C8B-B14F-4D97-AF65-F5344CB8AC3E}">
        <p14:creationId xmlns:p14="http://schemas.microsoft.com/office/powerpoint/2010/main" val="271562404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03680"/>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ஏழிசை நாதனே எழுவாய் - இறை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என்னில் நீ பொழிவாய்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 வரங்கள் தந்து எனைக் காப்பாய்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வழிகாட்ட எழுந்து வருவாய்</a:t>
            </a:r>
          </a:p>
        </p:txBody>
      </p:sp>
    </p:spTree>
    <p:extLst>
      <p:ext uri="{BB962C8B-B14F-4D97-AF65-F5344CB8AC3E}">
        <p14:creationId xmlns:p14="http://schemas.microsoft.com/office/powerpoint/2010/main" val="350368752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விழியும் ஒளியும் நீ எனக்கு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விடியல் காட்டும் ஒளி விளக்கு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மனிதம் வாழும் தெய்வம்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 புனிதம் வளர்க்கும் நல் இதயம்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பாடுவேன் பாடுவேன் பல சிந்து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வாழுவேன் உனில் இணைந்து (2)</a:t>
            </a:r>
          </a:p>
        </p:txBody>
      </p:sp>
    </p:spTree>
    <p:extLst>
      <p:ext uri="{BB962C8B-B14F-4D97-AF65-F5344CB8AC3E}">
        <p14:creationId xmlns:p14="http://schemas.microsoft.com/office/powerpoint/2010/main" val="251791171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03680"/>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ஏழிசை நாதனே எழுவாய் - இறை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என்னில் நீ பொழிவாய்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 வரங்கள் தந்து எனைக் காப்பாய்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வழிகாட்ட எழுந்து வருவாய்</a:t>
            </a:r>
          </a:p>
        </p:txBody>
      </p:sp>
    </p:spTree>
    <p:extLst>
      <p:ext uri="{BB962C8B-B14F-4D97-AF65-F5344CB8AC3E}">
        <p14:creationId xmlns:p14="http://schemas.microsoft.com/office/powerpoint/2010/main" val="53444826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6042094"/>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9652264"/>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விண்ணகப் பலியில் நாங்கள் அடிக்கடி பங்குபெறச் செய்ய உம்மை வேண்டுகின்றோம்: இவ்வாறு இவ்வுலக நலன்களின் உதவியால் மறுவுலக நலன்களை நாடக் கற்றுக்கொள்வோமாக.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67531648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அன்னைக்குக் கரம் குவிப்போம்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அவள் அன்பைப் பாடிடுவோம் - 2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கன்னிமையில் இறைவன் உருக்கொடுத்தார் - அந்த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முன்னவனின் அன்னையெனத் திகழ்ந்தாள்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மனுக்குலம் வாழ்ந்திட பாதை படைத்தாள்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 அவள் புகழினைப் பாடிடுவோம்</a:t>
            </a:r>
          </a:p>
        </p:txBody>
      </p:sp>
    </p:spTree>
    <p:extLst>
      <p:ext uri="{BB962C8B-B14F-4D97-AF65-F5344CB8AC3E}">
        <p14:creationId xmlns:p14="http://schemas.microsoft.com/office/powerpoint/2010/main" val="129510245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அன்னைக்குக் கரம் குவிப்போம்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அவள் அன்பைப் பாடிடுவோம் - 2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பாவமதால் மனிதன் அருளிழந்தான் - அன்று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பாசமதால் அன்னை கருணை கொண்டாள்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வாடினோர் வாழ்வு கண்டார்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அவள் புகழ் பாடிடுவோம்</a:t>
            </a:r>
          </a:p>
        </p:txBody>
      </p:sp>
    </p:spTree>
    <p:extLst>
      <p:ext uri="{BB962C8B-B14F-4D97-AF65-F5344CB8AC3E}">
        <p14:creationId xmlns:p14="http://schemas.microsoft.com/office/powerpoint/2010/main" val="426635631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பரிபூரண</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பலனுள்ள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மதுரமுள்ள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முன்பாக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முழங்காலில்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 மிகுந்த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உருக்கத்தோடும்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ஐந்து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நினைத்து, மனதில்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தியானிக்கிறேன்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கைகளையும்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துளைத்தார்கள்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எலும்புகளையெல்லாம்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எண்ணிவிடலாம்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உரைத்ததையும்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a:t>
            </a:r>
          </a:p>
        </p:txBody>
      </p:sp>
    </p:spTree>
    <p:extLst>
      <p:ext uri="{BB962C8B-B14F-4D97-AF65-F5344CB8AC3E}">
        <p14:creationId xmlns:p14="http://schemas.microsoft.com/office/powerpoint/2010/main" val="3677467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412376"/>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நிறுத்தி சிந்தனை செய்கிறேன்.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இந்நேரத்தில்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உயிருள்ள விசுவாசம், நம்பிக்கை, தேவ சிநேகம் என்னும்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உணர்வுகளையும்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பாவங்களுக்காக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மனம் வருந்தி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 மிக உறுதியான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இதயத்தில்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வேண்டுமென்று என்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முழு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ஆவலோடு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இறைஞ்சி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87987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அனுப்பவேண்டுமென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அம்மரணத்தையும்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வேதனைகளையும்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முழு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சம்மதத்தோடு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இத்தருணமே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கரங்களிலிருந்து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91661854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11272</TotalTime>
  <Words>5074</Words>
  <Application>Microsoft Office PowerPoint</Application>
  <PresentationFormat>Widescreen</PresentationFormat>
  <Paragraphs>541</Paragraphs>
  <Slides>152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152</vt:i4>
      </vt:variant>
    </vt:vector>
  </HeadingPairs>
  <TitlesOfParts>
    <vt:vector size="161"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95</cp:revision>
  <dcterms:created xsi:type="dcterms:W3CDTF">2022-07-13T11:51:49Z</dcterms:created>
  <dcterms:modified xsi:type="dcterms:W3CDTF">2024-10-22T14:34:32Z</dcterms:modified>
</cp:coreProperties>
</file>