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9"/>
  </p:notesMasterIdLst>
  <p:sldIdLst>
    <p:sldId id="5026" r:id="rId2"/>
    <p:sldId id="5253" r:id="rId3"/>
    <p:sldId id="3608" r:id="rId4"/>
    <p:sldId id="3575" r:id="rId5"/>
    <p:sldId id="3576" r:id="rId6"/>
    <p:sldId id="4471" r:id="rId7"/>
    <p:sldId id="447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4" r:id="rId35"/>
    <p:sldId id="3290" r:id="rId36"/>
    <p:sldId id="3292" r:id="rId37"/>
    <p:sldId id="5255" r:id="rId38"/>
    <p:sldId id="3259" r:id="rId39"/>
    <p:sldId id="5271" r:id="rId40"/>
    <p:sldId id="5272" r:id="rId41"/>
    <p:sldId id="4555" r:id="rId42"/>
    <p:sldId id="4556" r:id="rId43"/>
    <p:sldId id="5265" r:id="rId44"/>
    <p:sldId id="5266" r:id="rId45"/>
    <p:sldId id="5267" r:id="rId46"/>
    <p:sldId id="5268" r:id="rId47"/>
    <p:sldId id="5034" r:id="rId48"/>
    <p:sldId id="5036" r:id="rId49"/>
    <p:sldId id="1378" r:id="rId50"/>
    <p:sldId id="4482" r:id="rId51"/>
    <p:sldId id="5269" r:id="rId52"/>
    <p:sldId id="4021" r:id="rId53"/>
    <p:sldId id="4960" r:id="rId54"/>
    <p:sldId id="5263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4480" r:id="rId125"/>
    <p:sldId id="1115" r:id="rId126"/>
    <p:sldId id="3742" r:id="rId127"/>
    <p:sldId id="4964" r:id="rId128"/>
    <p:sldId id="4965" r:id="rId129"/>
    <p:sldId id="5251" r:id="rId130"/>
    <p:sldId id="5252" r:id="rId131"/>
    <p:sldId id="5264" r:id="rId132"/>
    <p:sldId id="4330" r:id="rId133"/>
    <p:sldId id="4484" r:id="rId134"/>
    <p:sldId id="5270" r:id="rId135"/>
    <p:sldId id="4382" r:id="rId136"/>
    <p:sldId id="4938" r:id="rId137"/>
    <p:sldId id="4939" r:id="rId138"/>
    <p:sldId id="4941" r:id="rId139"/>
    <p:sldId id="4942" r:id="rId140"/>
    <p:sldId id="4943" r:id="rId141"/>
    <p:sldId id="4951" r:id="rId142"/>
    <p:sldId id="4952" r:id="rId143"/>
    <p:sldId id="4953" r:id="rId144"/>
    <p:sldId id="4954" r:id="rId145"/>
    <p:sldId id="4966" r:id="rId146"/>
    <p:sldId id="3835" r:id="rId147"/>
    <p:sldId id="3897" r:id="rId1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29ஆம்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</p:spTree>
    <p:extLst>
      <p:ext uri="{BB962C8B-B14F-4D97-AF65-F5344CB8AC3E}">
        <p14:creationId xmlns:p14="http://schemas.microsoft.com/office/powerpoint/2010/main" val="292641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16:6,8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நீர் எனக்குச் செவிசாய்த்தீர்; ஏனெனில் நான் கூப்பிட்டேன்; உம் செவியைத் திருப்பி, என் விண்ணப்பத்துக்குச் செவிசாய்த்தருளும். ஆண்டவரே, கண்ணின் மணியென என்னைக் காத்தருளும்; உம்முடைய சிறகுகளின் நிழலில் என்னைப்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பாதுகாத்தருளும்.</a:t>
            </a:r>
          </a:p>
        </p:txBody>
      </p:sp>
    </p:spTree>
    <p:extLst>
      <p:ext uri="{BB962C8B-B14F-4D97-AF65-F5344CB8AC3E}">
        <p14:creationId xmlns:p14="http://schemas.microsoft.com/office/powerpoint/2010/main" val="2966125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921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ஆயிரம் ஆயிரம் ஆசைகளால்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ஆடிடும் ஓடமாய் எம் வாழ்க்கை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மூழ்கிடும் வேளையில் எம்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 கரம்தானே எம்மைக் கரைசேர்க்கும்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 புயலோ எழும் அலையோ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நிதம் வருமோ ஒளி இருக்க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நாளுமே எம்மைக் காத்திடும் உந்தன்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0690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5385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ஆறுதல் தேடும் இதயங்களோ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அன்பினைத் தேடி அலைகின்றது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தேற்றிட விரையும் எம் தலைவா - உம்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தெய்வீகக் கரம்தானே எமைத் தேற்றும்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கொடும் பிணியோ வரும் பிரிவோ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துயர் தருமோ துணை இருக்க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நாளுமே அன்பாய்க் காத்திடும் உந்தன்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431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06812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 எல்லாம் வல்ல இறைவா, நாங்கள் எப்போதும் உமது திருவுளத்துக்கு ஏற்ப வாழச் செய்தருளும்; அதனால் மாண்புக்கு உரிய உமக்கு நேர்மையான இதயத்தோடு நாங்கள் ஊழியம் புரியச் செய்வீராக.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7897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ஒன்றே;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1-6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கேட்கிறேன்;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ஒருவரையொருவர் அன்புடன் தாங்கி, அமைதியுடன் இணைந்து வாழ்ந்து, தூய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ஒருமைப்பாட்டைக்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முயற்சி செய்யுங்கள்.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18BE1-9B8C-5D52-9358-560DBA43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FA3A0-2C3F-BD39-D9FA-922782445DF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ஒரே எதிர்நோக்கு இருப்பது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ஒன்றே;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ஒன்றே. அவ்வாறே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ஒன்றே; திருமுழுக்கு ஒன்றே. எல்லாருக்கும் கடவுளும்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எல்லாருக்கும்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எல்லாருக்குள்ளும்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இருப்பவர்.</a:t>
            </a:r>
          </a:p>
        </p:txBody>
      </p:sp>
    </p:spTree>
    <p:extLst>
      <p:ext uri="{BB962C8B-B14F-4D97-AF65-F5344CB8AC3E}">
        <p14:creationId xmlns:p14="http://schemas.microsoft.com/office/powerpoint/2010/main" val="1669615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24: 1-2. 3-4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5-6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6)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முகத்தைத் தேடுவோரின் தலைமுறையினர் இவர்களே.</a:t>
            </a:r>
          </a:p>
        </p:txBody>
      </p:sp>
    </p:spTree>
    <p:extLst>
      <p:ext uri="{BB962C8B-B14F-4D97-AF65-F5344CB8AC3E}">
        <p14:creationId xmlns:p14="http://schemas.microsoft.com/office/powerpoint/2010/main" val="7277735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மண்ணுலகும் அதில் நிறைந்துள்ள அனைத்தும் ஆண்டவருடையவை; நிலவுலகும் அதில் வாழ்வனவும் அவருக்கே சொந்தம்.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ஏனெனில், அவரே கடல்கள் மீது அதற்கு அடித்தளமிட்டார்; ஆறுகள்மீது அதை நிலைநாட்டினவரும் அவரே.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முகத்தைத் தேடுவோரின் தலைமுறையினர் இவர்களே.</a:t>
            </a:r>
          </a:p>
        </p:txBody>
      </p:sp>
    </p:spTree>
    <p:extLst>
      <p:ext uri="{BB962C8B-B14F-4D97-AF65-F5344CB8AC3E}">
        <p14:creationId xmlns:p14="http://schemas.microsoft.com/office/powerpoint/2010/main" val="1662194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ஆண்டவரது மலையில் ஏறத் தகுதியுள்ளவர் யார்? அவரது திருத்தலத்தில் நிற்கக்கூடியவர் யார்?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 கைகளும் மாசற்ற மனமும் உடையவர்; பொய்த் தெய்வங்களை நோக்கித் தம் உள்ளத்தை உயர்த்தாதவர்.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முகத்தைத் தேடுவோரின் தலைமுறையினர் இவர்களே.</a:t>
            </a:r>
          </a:p>
        </p:txBody>
      </p:sp>
    </p:spTree>
    <p:extLst>
      <p:ext uri="{BB962C8B-B14F-4D97-AF65-F5344CB8AC3E}">
        <p14:creationId xmlns:p14="http://schemas.microsoft.com/office/powerpoint/2010/main" val="33171384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இவரே ஆண்டவரிடம் ஆசி பெறுவார்; தம் மீட்பராம் கடவுளிடமிருந்து நேர்மையாளர் எனத் தீர்ப்புப் பெறுவார்.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அவரை நாடுவோரின் தலைமுறையினர் இவர்களே: யாக்கோபின் கடவுளது முகத்தைத் தேடுவோர் இவர்களே.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முகத்தைத் தேடுவோரின் தலைமுறையினர் இவர்களே.</a:t>
            </a:r>
          </a:p>
        </p:txBody>
      </p:sp>
    </p:spTree>
    <p:extLst>
      <p:ext uri="{BB962C8B-B14F-4D97-AF65-F5344CB8AC3E}">
        <p14:creationId xmlns:p14="http://schemas.microsoft.com/office/powerpoint/2010/main" val="4630288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9907971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832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தோற்றத்தையும்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தோற்றத்தையும் ஆய்ந்து பார்க்கும் நீங்கள்,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இக்காலத்தை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இருப்பது எப்படி?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54-59</a:t>
            </a:r>
          </a:p>
        </p:txBody>
      </p:sp>
    </p:spTree>
    <p:extLst>
      <p:ext uri="{BB962C8B-B14F-4D97-AF65-F5344CB8AC3E}">
        <p14:creationId xmlns:p14="http://schemas.microsoft.com/office/powerpoint/2010/main" val="32497571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மக்கள் கூட்டத்தை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எழும்புவதை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பார்த்ததும் மழை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அப்படியே நடக்கிறது.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தெற்கிலிருந்து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வெப்பம்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அதுவும் நடக்கிறது.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தோற்றத்தையும்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தோற்றத்தையும் ஆய்ந்து பார்க்க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இக்காலத்தை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ஆய்ந்து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இருப்பது எப்படி?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61901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எதுவென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தீர்மானிக்காமல்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முயற்சி செய்யுங்கள்.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இழுத்துக்கொண்டு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போக, நடுவர் உங்களை நீதிமன்ற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அலுவலரிடம்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நீதிமன்ற அலுவலர்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சிறையிலடைப்பார்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2352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கடைசிக் காசு வரை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அங்கிருந்து வெளியேற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சொல்கிறேன்.”</a:t>
            </a:r>
          </a:p>
        </p:txBody>
      </p:sp>
    </p:spTree>
    <p:extLst>
      <p:ext uri="{BB962C8B-B14F-4D97-AF65-F5344CB8AC3E}">
        <p14:creationId xmlns:p14="http://schemas.microsoft.com/office/powerpoint/2010/main" val="35922061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வழங்கிடக் கனியோ உணவோ இன்றி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வாடிடும் வறியோர் பலர்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விழிநீர் வியர்வை வேதனை அன்றி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வேறெதும் இல்லா நிலை இறைவா</a:t>
            </a:r>
          </a:p>
        </p:txBody>
      </p:sp>
    </p:spTree>
    <p:extLst>
      <p:ext uri="{BB962C8B-B14F-4D97-AF65-F5344CB8AC3E}">
        <p14:creationId xmlns:p14="http://schemas.microsoft.com/office/powerpoint/2010/main" val="6868238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உனக்கென எம்மை வழங்கிடும் வேளை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இவர்க்காய் கேட்கின்றோம்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மனம் பொருள் ஆற்றல் அனைத்தையும்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தம் மனத்துயர் நீங்கப் படைக்கின்றோம்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4522898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நீர் எங்களுக்கு அளித்த கொடைகளையே நாங்கள் உமக்கு மனம் உவந்து அளிக்க அருள்புரியுமாறு உம்மை வேண்டுகின்றோம்: இவ்வாறு உமது அருள் எங்களைத் தூய்மையாக்கி, நாங்கள் நிறைவேற்றும் அதே மறைநிகழ்வுகள் வழியாக உமது புனிதப்படுத்தும் அருளைப்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39092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 10:45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 மீட்புக்காகத் தம் உயிரைக் கொடுப்பதற்கு மானிட மகன் வந்துள்ளார்.</a:t>
            </a:r>
          </a:p>
        </p:txBody>
      </p:sp>
    </p:spTree>
    <p:extLst>
      <p:ext uri="{BB962C8B-B14F-4D97-AF65-F5344CB8AC3E}">
        <p14:creationId xmlns:p14="http://schemas.microsoft.com/office/powerpoint/2010/main" val="278844444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வானினின்று இறங்கி வந்த உயிருள்ள உணவு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யாராவது உண்டால் அவன் என்றுமே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எனது உணவை உண்ணும்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எனது குருதி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தெரிந்திடான்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அழிந்து போகும்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அழிந்திடாத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6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484095"/>
            <a:ext cx="12191999" cy="4913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வானினின்று இறங்கி வந்த உயிருள்ள உணவு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யாராவது உண்டால் அவன் என்றுமே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மன்னா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முன்னோர்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போயினர் எங்கள் மன்னன் உன்னை உண்ணும்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மடிவதேயில்லை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541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விண்ணகப் பலியில் நாங்கள் அடிக்கடி பங்குபெறச் செய்ய உம்மை வேண்டுகின்றோம்: இவ்வாறு இவ்வுலக நலன்களின் உதவியால் மறுவுலக நலன்களை நாடக் கற்றுக்கொள்வோமாக.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531648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11289</TotalTime>
  <Words>4942</Words>
  <Application>Microsoft Office PowerPoint</Application>
  <PresentationFormat>Widescreen</PresentationFormat>
  <Paragraphs>528</Paragraphs>
  <Slides>147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5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100</cp:revision>
  <dcterms:created xsi:type="dcterms:W3CDTF">2022-07-13T11:51:49Z</dcterms:created>
  <dcterms:modified xsi:type="dcterms:W3CDTF">2024-10-23T08:42:29Z</dcterms:modified>
</cp:coreProperties>
</file>