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5"/>
  </p:notesMasterIdLst>
  <p:sldIdLst>
    <p:sldId id="5023" r:id="rId2"/>
    <p:sldId id="4808" r:id="rId3"/>
    <p:sldId id="3609" r:id="rId4"/>
    <p:sldId id="4063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09" r:id="rId32"/>
    <p:sldId id="3290" r:id="rId33"/>
    <p:sldId id="3292" r:id="rId34"/>
    <p:sldId id="5256" r:id="rId35"/>
    <p:sldId id="5257" r:id="rId36"/>
    <p:sldId id="3259" r:id="rId37"/>
    <p:sldId id="3297" r:id="rId38"/>
    <p:sldId id="3320" r:id="rId39"/>
    <p:sldId id="5400" r:id="rId40"/>
    <p:sldId id="5401" r:id="rId41"/>
    <p:sldId id="3246" r:id="rId42"/>
    <p:sldId id="3260" r:id="rId43"/>
    <p:sldId id="3303" r:id="rId44"/>
    <p:sldId id="3338" r:id="rId45"/>
    <p:sldId id="5253" r:id="rId46"/>
    <p:sldId id="1378" r:id="rId47"/>
    <p:sldId id="4482" r:id="rId48"/>
    <p:sldId id="5260" r:id="rId49"/>
    <p:sldId id="4960" r:id="rId50"/>
    <p:sldId id="4810" r:id="rId51"/>
    <p:sldId id="3424" r:id="rId52"/>
    <p:sldId id="1470" r:id="rId53"/>
    <p:sldId id="1471" r:id="rId54"/>
    <p:sldId id="1472" r:id="rId55"/>
    <p:sldId id="4246" r:id="rId56"/>
    <p:sldId id="4247" r:id="rId57"/>
    <p:sldId id="4286" r:id="rId58"/>
    <p:sldId id="1476" r:id="rId59"/>
    <p:sldId id="3972" r:id="rId60"/>
    <p:sldId id="4297" r:id="rId61"/>
    <p:sldId id="4287" r:id="rId62"/>
    <p:sldId id="1480" r:id="rId63"/>
    <p:sldId id="4250" r:id="rId64"/>
    <p:sldId id="4251" r:id="rId65"/>
    <p:sldId id="4288" r:id="rId66"/>
    <p:sldId id="1485" r:id="rId67"/>
    <p:sldId id="4253" r:id="rId68"/>
    <p:sldId id="4254" r:id="rId69"/>
    <p:sldId id="4289" r:id="rId70"/>
    <p:sldId id="1489" r:id="rId71"/>
    <p:sldId id="4485" r:id="rId72"/>
    <p:sldId id="4256" r:id="rId73"/>
    <p:sldId id="4290" r:id="rId74"/>
    <p:sldId id="1494" r:id="rId75"/>
    <p:sldId id="4257" r:id="rId76"/>
    <p:sldId id="4258" r:id="rId77"/>
    <p:sldId id="4291" r:id="rId78"/>
    <p:sldId id="1499" r:id="rId79"/>
    <p:sldId id="4486" r:id="rId80"/>
    <p:sldId id="4260" r:id="rId81"/>
    <p:sldId id="4298" r:id="rId82"/>
    <p:sldId id="4292" r:id="rId83"/>
    <p:sldId id="4299" r:id="rId84"/>
    <p:sldId id="4262" r:id="rId85"/>
    <p:sldId id="4263" r:id="rId86"/>
    <p:sldId id="4293" r:id="rId87"/>
    <p:sldId id="4300" r:id="rId88"/>
    <p:sldId id="4301" r:id="rId89"/>
    <p:sldId id="4302" r:id="rId90"/>
    <p:sldId id="4303" r:id="rId91"/>
    <p:sldId id="4304" r:id="rId92"/>
    <p:sldId id="4305" r:id="rId93"/>
    <p:sldId id="4306" r:id="rId94"/>
    <p:sldId id="4307" r:id="rId95"/>
    <p:sldId id="4483" r:id="rId96"/>
    <p:sldId id="3784" r:id="rId97"/>
    <p:sldId id="3785" r:id="rId98"/>
    <p:sldId id="3786" r:id="rId99"/>
    <p:sldId id="4322" r:id="rId100"/>
    <p:sldId id="3788" r:id="rId101"/>
    <p:sldId id="3789" r:id="rId102"/>
    <p:sldId id="3790" r:id="rId103"/>
    <p:sldId id="3791" r:id="rId104"/>
    <p:sldId id="3792" r:id="rId105"/>
    <p:sldId id="3793" r:id="rId106"/>
    <p:sldId id="3794" r:id="rId107"/>
    <p:sldId id="3795" r:id="rId108"/>
    <p:sldId id="3796" r:id="rId109"/>
    <p:sldId id="3797" r:id="rId110"/>
    <p:sldId id="3798" r:id="rId111"/>
    <p:sldId id="3799" r:id="rId112"/>
    <p:sldId id="3800" r:id="rId113"/>
    <p:sldId id="4323" r:id="rId114"/>
    <p:sldId id="4295" r:id="rId115"/>
    <p:sldId id="3802" r:id="rId116"/>
    <p:sldId id="4324" r:id="rId117"/>
    <p:sldId id="3805" r:id="rId118"/>
    <p:sldId id="3806" r:id="rId119"/>
    <p:sldId id="3807" r:id="rId120"/>
    <p:sldId id="4811" r:id="rId121"/>
    <p:sldId id="5399" r:id="rId122"/>
    <p:sldId id="4343" r:id="rId123"/>
    <p:sldId id="4344" r:id="rId124"/>
    <p:sldId id="4964" r:id="rId125"/>
    <p:sldId id="4965" r:id="rId126"/>
    <p:sldId id="5251" r:id="rId127"/>
    <p:sldId id="5252" r:id="rId128"/>
    <p:sldId id="4812" r:id="rId129"/>
    <p:sldId id="4330" r:id="rId130"/>
    <p:sldId id="4484" r:id="rId131"/>
    <p:sldId id="4376" r:id="rId132"/>
    <p:sldId id="4450" r:id="rId133"/>
    <p:sldId id="4931" r:id="rId134"/>
    <p:sldId id="4932" r:id="rId135"/>
    <p:sldId id="4935" r:id="rId136"/>
    <p:sldId id="4936" r:id="rId137"/>
    <p:sldId id="4951" r:id="rId138"/>
    <p:sldId id="4952" r:id="rId139"/>
    <p:sldId id="4953" r:id="rId140"/>
    <p:sldId id="4954" r:id="rId141"/>
    <p:sldId id="4966" r:id="rId142"/>
    <p:sldId id="3835" r:id="rId143"/>
    <p:sldId id="3897" r:id="rId1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28ஆம்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0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129:3-4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எம் குற்றங்களை மனதில் கொண்டிருந்தால், யார்தான் நிலைத்து நிற்க முடியும்? ஏனெனில் இஸ்ரயேலின் கடவுளே, உம்மிடமே மன்னிப்பு உள்ளது.</a:t>
            </a:r>
          </a:p>
        </p:txBody>
      </p:sp>
    </p:spTree>
    <p:extLst>
      <p:ext uri="{BB962C8B-B14F-4D97-AF65-F5344CB8AC3E}">
        <p14:creationId xmlns:p14="http://schemas.microsoft.com/office/powerpoint/2010/main" val="413272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எனைச்சூழும் துன்பங்கள் கணையாக வரும்போது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துணையாகி எனையாள்பவா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மனநோயில் நான் மூழ்கி மடிகின்ற பொழுதங்கு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குணமாக்க வருவாயப்பா எனை உனதாக்கி அருள்வாயப்பா</a:t>
            </a:r>
          </a:p>
        </p:txBody>
      </p:sp>
    </p:spTree>
    <p:extLst>
      <p:ext uri="{BB962C8B-B14F-4D97-AF65-F5344CB8AC3E}">
        <p14:creationId xmlns:p14="http://schemas.microsoft.com/office/powerpoint/2010/main" val="161216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தமிழால் உன் புகழ் பாடி தேவா நான் தினம் வாழ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வருவாயே திருநாயகா வரம் தருவாயே உருவானவா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உலகெல்லாம் இருளாகி உடனுள்ளோர் சென்றாலும்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வழிகாட்டும் ஒளியானவா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நீதானே எனக்கெல்லாம் நினைவெல்லாம் நீதானே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நாதா உன் புகழ்பாடுவேன் எனை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நாளெல்லாம் நீ ஆளுவாய்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775902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அருள் என்றும் எங்கள் முன் செல்லவும் எங்களைத் தொடர்ந்து வரவும் உம்மை வேண்டுகின்றோம்: அதனால் நாங்கள் நற்செயல் புரிவதில் என்றும் கருத்தாய் இருக்கச்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03644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ஒன்றே இன்றியமையாதது.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கலாத்தியருக்கு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1-6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அடிமை நிலையிலிருந்து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செய்துகொண்டால்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EC96A-5FBA-40FA-B12D-E8F3750E6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6DD1A9-6313-77F6-BEF4-7F66142E2C56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செய்துகொள்ளும்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கடமை உண்டு என்பதை நான்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வற்புறுத்திக்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உறவற்றுப்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விட்டீர்கள்;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இழந்துவிட்டீர்கள்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நாம்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4506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3D361-AF96-7EA5-72A2-62D4DAB01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001CCB-3CB4-E99C-212C-316B9924C25D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ஆக்கப்படுவோம்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எதிர்நோக்கு நிறைவேறும்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காத்திருக்கிறோம்.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விருத்தசேதனம்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செய்துகொண்டாலும்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கொள்ளாவிட்டாலும்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எப்பயனும்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ஒன்றே இன்றியமையாதது.</a:t>
            </a:r>
          </a:p>
        </p:txBody>
      </p:sp>
    </p:spTree>
    <p:extLst>
      <p:ext uri="{BB962C8B-B14F-4D97-AF65-F5344CB8AC3E}">
        <p14:creationId xmlns:p14="http://schemas.microsoft.com/office/powerpoint/2010/main" val="1017692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119: 41,43. 44,45. 47,48 (பல்லவி: 41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கிடைக்கச் செய்யும்.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கிடைக்கச் செய்யும்;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வாக்குறுதியின்படி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43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சொற்கள்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நீங்கவிடாதேயும்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நான்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கிடைக்கச் செய்யும்.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F29FF-EFE0-15DE-709D-6B1B00381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FB460A-78B3-FBF2-DAE7-648E37D1A371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எப்போதும் கடைப்பிடிப்பேன்; என்றென்றும் எக்காலமும்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45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நாடியுள்ளதால்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பரந்த பாதையில் தடையின்றி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கிடைக்கச் செய்யும்.</a:t>
            </a:r>
          </a:p>
        </p:txBody>
      </p:sp>
    </p:spTree>
    <p:extLst>
      <p:ext uri="{BB962C8B-B14F-4D97-AF65-F5344CB8AC3E}">
        <p14:creationId xmlns:p14="http://schemas.microsoft.com/office/powerpoint/2010/main" val="29298548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42C1B-C13F-AEBE-314F-F44375D84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AEB0DC-B82B-28FA-C2B3-2D70DE195392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47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மகிழ்ச்சியுறுகின்றேன்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48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என் கைகளை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விதிமுறைகளைப்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கிடைக்கச் செய்யும்.</a:t>
            </a:r>
          </a:p>
        </p:txBody>
      </p:sp>
    </p:spTree>
    <p:extLst>
      <p:ext uri="{BB962C8B-B14F-4D97-AF65-F5344CB8AC3E}">
        <p14:creationId xmlns:p14="http://schemas.microsoft.com/office/powerpoint/2010/main" val="22261260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ஆற்றல் வாய்ந்தது;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சீர்தூக்கிப்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தர்மமாகக்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உங்களுக்கு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37-41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தம்மோடு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அருந்தும்படி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கேட்டுக்கொண்டார். அவரும்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அமர்ந்தார். உணவு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அருந்துமுன்பு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கழுவாததைக்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வியப்படைந்தார்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உங்களுக்கு உள்ளே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தீமையும்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9AE48-8C6D-DEE2-BBC9-81204ABE7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069342-0DF0-1ADD-4685-47D86EEA9155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வெளிப்புறத்தை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உட்புறத்தையும்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உண்டாக்கினார் அல்லவா!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தர்மமாகக்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உங்களுக்கு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இருக்கும்.”</a:t>
            </a:r>
          </a:p>
        </p:txBody>
      </p:sp>
    </p:spTree>
    <p:extLst>
      <p:ext uri="{BB962C8B-B14F-4D97-AF65-F5344CB8AC3E}">
        <p14:creationId xmlns:p14="http://schemas.microsoft.com/office/powerpoint/2010/main" val="33972173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6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கொணர்ந்தோம்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திருவடி வைத்தோம்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சிந்தனை சொல் செயல்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திறமைகள்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நீ தந்தது (2)</a:t>
            </a:r>
          </a:p>
          <a:p>
            <a:pPr>
              <a:lnSpc>
                <a:spcPct val="15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பொருள் ஆவி உணர்வுகள் எல்லாம்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தந்தது (2)</a:t>
            </a:r>
          </a:p>
        </p:txBody>
      </p:sp>
    </p:spTree>
    <p:extLst>
      <p:ext uri="{BB962C8B-B14F-4D97-AF65-F5344CB8AC3E}">
        <p14:creationId xmlns:p14="http://schemas.microsoft.com/office/powerpoint/2010/main" val="33543727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ஒப்புக்கொடுக்கும் இப்பலியின் காணிக்கைகளோடு நம்பிக்கையாளரின் வேண்டல்களையும் ஏற்றருளும்; இவ்வாறு இறைப்பற்றோடு நாங்கள் ஆற்றும் இப்பணியால் விண்ணக மாட்சிக்குக் கடந்து செல்வோமாக.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8729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33:11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செல்வர் வறுமையுற்றனர், பசியுற்றனர்; ஆண்டவரை நாடுவோருக்கு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ஏதும் குறைவுபடாது.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யோவா 3:2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தோன்றும்போது நாமும் அவரைப் போல் இருப்போம்; ஏனெனில் அவர் இருப்பது போல் நாம் அவரைக் காண்போம்.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61684776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பசியால் வாடும் ஏழையின் நிலையில்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நான் நின்றிருந்தேன்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பரமன் இயேசு என் பாவத்தை அகற்றி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அருளமுதை ஈந்தார் (2)</a:t>
            </a:r>
          </a:p>
        </p:txBody>
      </p:sp>
    </p:spTree>
    <p:extLst>
      <p:ext uri="{BB962C8B-B14F-4D97-AF65-F5344CB8AC3E}">
        <p14:creationId xmlns:p14="http://schemas.microsoft.com/office/powerpoint/2010/main" val="216501450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கருணையின் அமுதே பவித்திர அழகே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காலமெல்லாம் வருவாய்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பெருமையின் வேந்தே பேரருட்சுடரே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பாசத்தினைப் பொழிவாய் (2)</a:t>
            </a:r>
          </a:p>
        </p:txBody>
      </p:sp>
    </p:spTree>
    <p:extLst>
      <p:ext uri="{BB962C8B-B14F-4D97-AF65-F5344CB8AC3E}">
        <p14:creationId xmlns:p14="http://schemas.microsoft.com/office/powerpoint/2010/main" val="370553690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ஆயன் இயேசு என்னுள்ளம் தேடி வருகின்ற நேரமிது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 அவரை ஏற்றிப் போற்றி மகிழும் வேளையிது(2)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தவம் நான் செய்தேன் எந்நன்றி நான் சொல்வேன்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அகிலமும் உமதே ஆற்றலும் உமதே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 எழுவாய்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இகமதில் இனிமை பொழிந்திடும்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இன்புறவே எழுவாய் (2) இன்புறவே எழுவாய்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113014782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மாண்புக்கு உரிய உம்மைப் பணிவுடன் வேண்டுகின்றோம்: அதனால் புனிதமிக்க உடலாலும் இரத்தத்தாலும் எங்களுக்கு உணவு அளிப்பது போல எங் கள். எங்களை அவரது இறை இயல்பிலும் பங்குபெறச்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711712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உற்ற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பாக்யனே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கோத்ர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52112223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சொல்லி இங்கு பாடுவோம்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 புஷ்பம்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தந்தை என்றுன்னை வந்து பாடினோம்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 மைந்தர் சொந்தமென்று இன்று காத்திடாய்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 காலை வந்த வேளை வந்து உதவி தந்திடாய் - 2</a:t>
            </a:r>
          </a:p>
        </p:txBody>
      </p:sp>
    </p:spTree>
    <p:extLst>
      <p:ext uri="{BB962C8B-B14F-4D97-AF65-F5344CB8AC3E}">
        <p14:creationId xmlns:p14="http://schemas.microsoft.com/office/powerpoint/2010/main" val="222489991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11273</TotalTime>
  <Words>4951</Words>
  <Application>Microsoft Office PowerPoint</Application>
  <PresentationFormat>Widescreen</PresentationFormat>
  <Paragraphs>527</Paragraphs>
  <Slides>143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52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2022-07-13T11:51:49Z</dcterms:created>
  <dcterms:modified xsi:type="dcterms:W3CDTF">2024-10-09T11:32:01Z</dcterms:modified>
</cp:coreProperties>
</file>