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4"/>
  </p:notesMasterIdLst>
  <p:sldIdLst>
    <p:sldId id="5022" r:id="rId2"/>
    <p:sldId id="4808" r:id="rId3"/>
    <p:sldId id="4598" r:id="rId4"/>
    <p:sldId id="4595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09" r:id="rId32"/>
    <p:sldId id="3290" r:id="rId33"/>
    <p:sldId id="3292" r:id="rId34"/>
    <p:sldId id="5256" r:id="rId35"/>
    <p:sldId id="5257" r:id="rId36"/>
    <p:sldId id="3259" r:id="rId37"/>
    <p:sldId id="3297" r:id="rId38"/>
    <p:sldId id="3320" r:id="rId39"/>
    <p:sldId id="5264" r:id="rId40"/>
    <p:sldId id="5265" r:id="rId41"/>
    <p:sldId id="5260" r:id="rId42"/>
    <p:sldId id="5261" r:id="rId43"/>
    <p:sldId id="5262" r:id="rId44"/>
    <p:sldId id="5263" r:id="rId45"/>
    <p:sldId id="4819" r:id="rId46"/>
    <p:sldId id="1378" r:id="rId47"/>
    <p:sldId id="4482" r:id="rId48"/>
    <p:sldId id="4547" r:id="rId49"/>
    <p:sldId id="4242" r:id="rId50"/>
    <p:sldId id="4960" r:id="rId51"/>
    <p:sldId id="4810" r:id="rId52"/>
    <p:sldId id="3424" r:id="rId53"/>
    <p:sldId id="1470" r:id="rId54"/>
    <p:sldId id="1471" r:id="rId55"/>
    <p:sldId id="1472" r:id="rId56"/>
    <p:sldId id="4246" r:id="rId57"/>
    <p:sldId id="4247" r:id="rId58"/>
    <p:sldId id="4286" r:id="rId59"/>
    <p:sldId id="1476" r:id="rId60"/>
    <p:sldId id="3972" r:id="rId61"/>
    <p:sldId id="4297" r:id="rId62"/>
    <p:sldId id="4287" r:id="rId63"/>
    <p:sldId id="1480" r:id="rId64"/>
    <p:sldId id="4250" r:id="rId65"/>
    <p:sldId id="4251" r:id="rId66"/>
    <p:sldId id="4288" r:id="rId67"/>
    <p:sldId id="1485" r:id="rId68"/>
    <p:sldId id="4253" r:id="rId69"/>
    <p:sldId id="4254" r:id="rId70"/>
    <p:sldId id="4289" r:id="rId71"/>
    <p:sldId id="1489" r:id="rId72"/>
    <p:sldId id="4485" r:id="rId73"/>
    <p:sldId id="4256" r:id="rId74"/>
    <p:sldId id="4290" r:id="rId75"/>
    <p:sldId id="1494" r:id="rId76"/>
    <p:sldId id="4257" r:id="rId77"/>
    <p:sldId id="4258" r:id="rId78"/>
    <p:sldId id="4291" r:id="rId79"/>
    <p:sldId id="1499" r:id="rId80"/>
    <p:sldId id="4486" r:id="rId81"/>
    <p:sldId id="4260" r:id="rId82"/>
    <p:sldId id="4298" r:id="rId83"/>
    <p:sldId id="4292" r:id="rId84"/>
    <p:sldId id="4299" r:id="rId85"/>
    <p:sldId id="4262" r:id="rId86"/>
    <p:sldId id="4263" r:id="rId87"/>
    <p:sldId id="4293" r:id="rId88"/>
    <p:sldId id="4300" r:id="rId89"/>
    <p:sldId id="4301" r:id="rId90"/>
    <p:sldId id="4302" r:id="rId91"/>
    <p:sldId id="4303" r:id="rId92"/>
    <p:sldId id="4304" r:id="rId93"/>
    <p:sldId id="4305" r:id="rId94"/>
    <p:sldId id="4306" r:id="rId95"/>
    <p:sldId id="4307" r:id="rId96"/>
    <p:sldId id="4483" r:id="rId97"/>
    <p:sldId id="3784" r:id="rId98"/>
    <p:sldId id="3785" r:id="rId99"/>
    <p:sldId id="3786" r:id="rId100"/>
    <p:sldId id="4322" r:id="rId101"/>
    <p:sldId id="3788" r:id="rId102"/>
    <p:sldId id="3789" r:id="rId103"/>
    <p:sldId id="3790" r:id="rId104"/>
    <p:sldId id="3791" r:id="rId105"/>
    <p:sldId id="3792" r:id="rId106"/>
    <p:sldId id="3793" r:id="rId107"/>
    <p:sldId id="3794" r:id="rId108"/>
    <p:sldId id="3795" r:id="rId109"/>
    <p:sldId id="3796" r:id="rId110"/>
    <p:sldId id="3797" r:id="rId111"/>
    <p:sldId id="3798" r:id="rId112"/>
    <p:sldId id="3799" r:id="rId113"/>
    <p:sldId id="3800" r:id="rId114"/>
    <p:sldId id="4323" r:id="rId115"/>
    <p:sldId id="4295" r:id="rId116"/>
    <p:sldId id="3802" r:id="rId117"/>
    <p:sldId id="4324" r:id="rId118"/>
    <p:sldId id="3805" r:id="rId119"/>
    <p:sldId id="3806" r:id="rId120"/>
    <p:sldId id="3807" r:id="rId121"/>
    <p:sldId id="4811" r:id="rId122"/>
    <p:sldId id="4968" r:id="rId123"/>
    <p:sldId id="4255" r:id="rId124"/>
    <p:sldId id="4964" r:id="rId125"/>
    <p:sldId id="4965" r:id="rId126"/>
    <p:sldId id="5251" r:id="rId127"/>
    <p:sldId id="5252" r:id="rId128"/>
    <p:sldId id="4812" r:id="rId129"/>
    <p:sldId id="4330" r:id="rId130"/>
    <p:sldId id="4484" r:id="rId131"/>
    <p:sldId id="4444" r:id="rId132"/>
    <p:sldId id="4445" r:id="rId133"/>
    <p:sldId id="4928" r:id="rId134"/>
    <p:sldId id="4929" r:id="rId135"/>
    <p:sldId id="4930" r:id="rId136"/>
    <p:sldId id="4951" r:id="rId137"/>
    <p:sldId id="4952" r:id="rId138"/>
    <p:sldId id="4953" r:id="rId139"/>
    <p:sldId id="4954" r:id="rId140"/>
    <p:sldId id="4966" r:id="rId141"/>
    <p:sldId id="3835" r:id="rId142"/>
    <p:sldId id="3897" r:id="rId1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28ஆம்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129:3-4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எம் குற்றங்களை மனதில் கொண்டிருந்தால், யார்தான் நிலைத்து நிற்க முடியும்? ஏனெனில் இஸ்ரயேலின் கடவுளே, உம்மிடமே மன்னிப்பு உள்ளது.</a:t>
            </a:r>
          </a:p>
        </p:txBody>
      </p:sp>
    </p:spTree>
    <p:extLst>
      <p:ext uri="{BB962C8B-B14F-4D97-AF65-F5344CB8AC3E}">
        <p14:creationId xmlns:p14="http://schemas.microsoft.com/office/powerpoint/2010/main" val="413272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இளங்கதிரே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துதிக்க எழு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ஆண்டவன் குரலை அசை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ஞாலத்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தவக்குலமே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இசை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குருவுடன்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இணைந்து கொண்டு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கூட்டத்தின்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கண்டு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பெரும்வரக்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அரும்பலி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நினைவாகும்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தகனப்பலி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பீடத்தில்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குழுமிவிடு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136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இளங்கதிரே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துதிக்க எழு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விழு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ஆலயத்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திருமணியே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ஆண்டவன் குரலை அசை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ஞாலத்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தவக்குலமே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இசை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வருங்குருவுடன்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வாழ்த்தி நின்று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பீடத்திலே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தாள் பணிந்து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சிந்தனையை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இறைக்களித்து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அருட்பலி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பங்கேற்பாய்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977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அருள் என்றும் எங்கள் முன் செல்லவும் எங்களைத் தொடர்ந்து வரவும் உம்மை வேண்டுகின்றோம்: அதனால் நாங்கள் நற்செயல் புரிவதில் என்றும் கருத்தாய் இருக்கச்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03644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ஒன்றே இன்றியமையாதது.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கலாத்தியருக்கு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அடிமை நிலையிலிருந்து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EC96A-5FBA-40FA-B12D-E8F3750E6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6DD1A9-6313-77F6-BEF4-7F66142E2C56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செய்துகொள்ளும்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கடமை உண்டு என்பதை நான்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வற்புறுத்திக்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விட்டீர்கள்;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நாம்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4506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3D361-AF96-7EA5-72A2-62D4DAB01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001CCB-3CB4-E99C-212C-316B9924C25D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ஆக்கப்படுவோம்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எதிர்நோக்கு நிறைவேறும்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காத்திருக்கிறோம்.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கொள்ளாவிட்டாலும்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எப்பயனும்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ஒன்றே இன்றியமையாதது.</a:t>
            </a:r>
          </a:p>
        </p:txBody>
      </p:sp>
    </p:spTree>
    <p:extLst>
      <p:ext uri="{BB962C8B-B14F-4D97-AF65-F5344CB8AC3E}">
        <p14:creationId xmlns:p14="http://schemas.microsoft.com/office/powerpoint/2010/main" val="1017692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119: 41,43. 44,45. 47,48 (பல்லவி: 41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வாக்குறுதியின்படி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43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8DC2D-C617-465C-B90E-DD311DCC6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1EE3BF-B19A-908C-5894-24B68F31F474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எப்போதும் கடைப்பிடிப்பேன்; என்றென்றும் எக்காலமும்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45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நாடியுள்ளதால்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பரந்த பாதையில் தடையின்றி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செய்யும்.</a:t>
            </a:r>
          </a:p>
        </p:txBody>
      </p:sp>
    </p:spTree>
    <p:extLst>
      <p:ext uri="{BB962C8B-B14F-4D97-AF65-F5344CB8AC3E}">
        <p14:creationId xmlns:p14="http://schemas.microsoft.com/office/powerpoint/2010/main" val="30326381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22570-B101-7C30-E146-3B2FBDD84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8F46E8-5098-C7C1-B7DB-6B4CACE14BB6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47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மகிழ்ச்சியுறுகின்றேன்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48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என் கைகளை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செய்யும்.</a:t>
            </a:r>
          </a:p>
        </p:txBody>
      </p:sp>
    </p:spTree>
    <p:extLst>
      <p:ext uri="{BB962C8B-B14F-4D97-AF65-F5344CB8AC3E}">
        <p14:creationId xmlns:p14="http://schemas.microsoft.com/office/powerpoint/2010/main" val="35387625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ஆற்றல் வாய்ந்தது;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சீர்தூக்கிப்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3438344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598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தர்மமாகக்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உங்களுக்கு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37-41</a:t>
            </a:r>
          </a:p>
        </p:txBody>
      </p:sp>
    </p:spTree>
    <p:extLst>
      <p:ext uri="{BB962C8B-B14F-4D97-AF65-F5344CB8AC3E}">
        <p14:creationId xmlns:p14="http://schemas.microsoft.com/office/powerpoint/2010/main" val="141483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தம்மோடு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அருந்தும்படி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கேட்டுக்கொண்டார். அவரும்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அமர்ந்தார்.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அருந்துமுன்பு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கழுவாததைக்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வியப்படைந்தார்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உங்களுக்கு உள்ளே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தீமையும்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47918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வெளிப்புறத்தை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உண்டாக்கினார் அல்லவா!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தர்மமாகக்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உங்களுக்கு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இருக்கும்.”</a:t>
            </a:r>
          </a:p>
        </p:txBody>
      </p:sp>
    </p:spTree>
    <p:extLst>
      <p:ext uri="{BB962C8B-B14F-4D97-AF65-F5344CB8AC3E}">
        <p14:creationId xmlns:p14="http://schemas.microsoft.com/office/powerpoint/2010/main" val="16564563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உண்மைக்காக வாழ்ந்திடும் நெஞ்சம் என்னில் உண்டு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கொடுக்கவும் துணிந்திடும் உந்தன் பாதை சென்று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வாழ்பவன் நீ 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அச்சம் கொள்வதும் வீண்தானே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பணியில் ஆயிரம் தடைகள் வந்திடுமாயினும் இயேசுவே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உனது வழியில் பயணம் தொடரும்</a:t>
            </a:r>
          </a:p>
        </p:txBody>
      </p:sp>
    </p:spTree>
    <p:extLst>
      <p:ext uri="{BB962C8B-B14F-4D97-AF65-F5344CB8AC3E}">
        <p14:creationId xmlns:p14="http://schemas.microsoft.com/office/powerpoint/2010/main" val="38494807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867588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எந்தன் வாழ்வின் பொருளினை உந்தன் வாழ்வில்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சுயநலத்தின் திரைகளைக் களைந்து என்னைத் தந்தேன்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ஜீவன் என்னாலே உயிர் வாழ்ந்தால்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தானே உம் முன்னால் பெரிதாகும்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மகிழ்வைத் தேடும் மானிடர் மகிழ்ந்திட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தந்திடும் என்னை இயேசுவே - உனது கரத்தில் ஏற்க வேண்டி</a:t>
            </a:r>
          </a:p>
        </p:txBody>
      </p:sp>
    </p:spTree>
    <p:extLst>
      <p:ext uri="{BB962C8B-B14F-4D97-AF65-F5344CB8AC3E}">
        <p14:creationId xmlns:p14="http://schemas.microsoft.com/office/powerpoint/2010/main" val="24925546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ஒப்புக்கொடுக்கும் இப்பலியின் காணிக்கைகளோடு நம்பிக்கையாளரின் வேண்டல்களையும் ஏற்றருளும்; இவ்வாறு இறைப்பற்றோடு நாங்கள் ஆற்றும் இப்பணியால் விண்ணக மாட்சிக்குக் கடந்து செல்வோமாக.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8729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33:11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செல்வர் வறுமையுற்றனர், பசியுற்றனர்; ஆண்டவரை நாடுவோருக்கு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ஏதும் குறைவுபடாது.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யோவா 3:2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தோன்றும்போது நாமும் அவரைப் போல் இருப்போம்; ஏனெனில் அவர் இருப்பது போல் நாம் அவரைக்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61684776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இயற்கையில் உறைந்திடும் இணையற்ற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இதயத்தில் எழுந்திட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இங்கு என்னோடு நின்று என்னை அன்போடு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 என் தலைவா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உந்தன் அன்பு உறவின்றி எனக்கு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சுற்றம் சூழ்ந்திட பயன் என்னவோ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மெழுகாகினேன் திரியாக வா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மலராகினேன் மணமாக வா (2)</a:t>
            </a:r>
          </a:p>
        </p:txBody>
      </p:sp>
    </p:spTree>
    <p:extLst>
      <p:ext uri="{BB962C8B-B14F-4D97-AF65-F5344CB8AC3E}">
        <p14:creationId xmlns:p14="http://schemas.microsoft.com/office/powerpoint/2010/main" val="207857790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இயற்கையில் உறைந்திடும் இணையற்ற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இதயத்தில் எழுந்திட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இங்கு என்னோடு நின்று என்னை அன்போடு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 என் தலைவா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உருவில்லா இறைவன் உன் உதவியின்றி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உலகத்தில் எதுவும் நடந்திடுதோ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குயிலாகினேன் குரலாக வா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மயிலாகினேன் நடமாட வா (2)</a:t>
            </a:r>
          </a:p>
        </p:txBody>
      </p:sp>
    </p:spTree>
    <p:extLst>
      <p:ext uri="{BB962C8B-B14F-4D97-AF65-F5344CB8AC3E}">
        <p14:creationId xmlns:p14="http://schemas.microsoft.com/office/powerpoint/2010/main" val="253977792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மாண்புக்கு உரிய உம்மைப் பணிவுடன் வேண்டுகின்றோம்: அதனால் புனிதமிக்க உடலாலும் இரத்தத்தாலும் எங்களுக்கு உணவு அளிப்பது போல எங் கள். எங்களை அவரது இறை இயல்பிலும் பங்குபெறச்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711712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அற்புதம் காண விரும்பும் மனிதரே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 செபியுங்கள் புனிதர் பாதம் சேருங்கள்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படுக்கையில் வீழ்ந்தவர் புதுமையாக எழுந்தனர்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கடலில் விழுந்து தவித்தவர் கரையை அடைந்து மகிழ்ந்தனர்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குருடரும் அருள்பெற்று ஒளியைக் கண்டனர் -2</a:t>
            </a:r>
          </a:p>
        </p:txBody>
      </p:sp>
    </p:spTree>
    <p:extLst>
      <p:ext uri="{BB962C8B-B14F-4D97-AF65-F5344CB8AC3E}">
        <p14:creationId xmlns:p14="http://schemas.microsoft.com/office/powerpoint/2010/main" val="391852380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அற்புதம் காண விரும்பும் மனிதரே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 செபியுங்கள் புனிதர் பாதம் சேருங்கள் (2)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பொருளினைத் தொலைத்தவர் கண்டு எடுக்க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செய்தார்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 உள்ளம் கொண்டவர் கனிந்த இதயம் பெறச் செய்தார்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கயவரும் கடவுளைக் கண்டு துடித்தனர் - 2</a:t>
            </a:r>
          </a:p>
        </p:txBody>
      </p:sp>
    </p:spTree>
    <p:extLst>
      <p:ext uri="{BB962C8B-B14F-4D97-AF65-F5344CB8AC3E}">
        <p14:creationId xmlns:p14="http://schemas.microsoft.com/office/powerpoint/2010/main" val="62797424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11284</TotalTime>
  <Words>4922</Words>
  <Application>Microsoft Office PowerPoint</Application>
  <PresentationFormat>Widescreen</PresentationFormat>
  <Paragraphs>526</Paragraphs>
  <Slides>142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142</vt:i4>
      </vt:variant>
    </vt:vector>
  </HeadingPairs>
  <TitlesOfParts>
    <vt:vector size="15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2024-10-11T06:48:42Z</dcterms:modified>
</cp:coreProperties>
</file>