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25" r:id="rId2"/>
    <p:sldId id="4808" r:id="rId3"/>
    <p:sldId id="4518" r:id="rId4"/>
    <p:sldId id="4507" r:id="rId5"/>
    <p:sldId id="4508" r:id="rId6"/>
    <p:sldId id="4509" r:id="rId7"/>
    <p:sldId id="451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809" r:id="rId35"/>
    <p:sldId id="3290" r:id="rId36"/>
    <p:sldId id="3292" r:id="rId37"/>
    <p:sldId id="5256" r:id="rId38"/>
    <p:sldId id="5257" r:id="rId39"/>
    <p:sldId id="5258" r:id="rId40"/>
    <p:sldId id="3259" r:id="rId41"/>
    <p:sldId id="3297" r:id="rId42"/>
    <p:sldId id="3320" r:id="rId43"/>
    <p:sldId id="5401" r:id="rId44"/>
    <p:sldId id="5402" r:id="rId45"/>
    <p:sldId id="5403" r:id="rId46"/>
    <p:sldId id="3246" r:id="rId47"/>
    <p:sldId id="3260" r:id="rId48"/>
    <p:sldId id="3303" r:id="rId49"/>
    <p:sldId id="3338" r:id="rId50"/>
    <p:sldId id="5253" r:id="rId51"/>
    <p:sldId id="5254" r:id="rId52"/>
    <p:sldId id="5255" r:id="rId53"/>
    <p:sldId id="1378" r:id="rId54"/>
    <p:sldId id="4482" r:id="rId55"/>
    <p:sldId id="4451" r:id="rId56"/>
    <p:sldId id="4138" r:id="rId57"/>
    <p:sldId id="4960" r:id="rId58"/>
    <p:sldId id="4810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4811" r:id="rId129"/>
    <p:sldId id="4438" r:id="rId130"/>
    <p:sldId id="5400" r:id="rId131"/>
    <p:sldId id="4964" r:id="rId132"/>
    <p:sldId id="4965" r:id="rId133"/>
    <p:sldId id="5251" r:id="rId134"/>
    <p:sldId id="5252" r:id="rId135"/>
    <p:sldId id="4812" r:id="rId136"/>
    <p:sldId id="4330" r:id="rId137"/>
    <p:sldId id="4484" r:id="rId138"/>
    <p:sldId id="4596" r:id="rId139"/>
    <p:sldId id="4597" r:id="rId140"/>
    <p:sldId id="4933" r:id="rId141"/>
    <p:sldId id="4937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28ஆம்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48748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ஏழைகள் வாழும் தெருக்களில் இறங்கி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இயேசுவே நடந்து சென்றார்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அரசு அவர்களுக்குரியது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என்பதை எடுத்துச் சொன்னார் (2)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இறைமகன் இயேசுவின் பாதங்கள் வழியில்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பயணத்தைத் தொடந்திடுவோம் (வாழ்க்கை) - 2</a:t>
            </a:r>
          </a:p>
        </p:txBody>
      </p:sp>
    </p:spTree>
    <p:extLst>
      <p:ext uri="{BB962C8B-B14F-4D97-AF65-F5344CB8AC3E}">
        <p14:creationId xmlns:p14="http://schemas.microsoft.com/office/powerpoint/2010/main" val="2667548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19314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சிறைகளில் வாழ்வோர் விடுதலை அடைவர்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என்று இயேசு சொன்னார்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ஒடுக்கப்பட்டோருக்கும் உரிமையற்றோருக்கும்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வழங்குவேன் வாழ்வு என்றார்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விழிகளைத் திறந்து உலகினைப் பார்ப்போம்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ஆவியின் வழிநடப்போம் தூய ஆவியின் வழிநடப்போம்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75761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291192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முன்பே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1-10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நம்பிக்கை கொண்டு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திருத்தூதனாயிருக்கும்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எழுதுவது: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C96A-5FBA-40FA-B12D-E8F3750E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DD1A9-6313-77F6-BEF4-7F66142E2C5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முன்பே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நம்மை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முன்குறித்து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அவரது விருப்பம்; இதுவே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450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D361-AF96-7EA5-72A2-62D4DAB0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001CCB-3CB4-E99C-212C-316B9924C25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ஒப்புயர்வற்ற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பாடுகிறோம். கிறிஸ்து இரத்தம் சிந்தி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அருள்வளத்திற்கு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நமக்கு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இம்மீட்பால்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நம்மில்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769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B5E8-A772-2024-E8F1-C4EFF0BF9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523C6D-E4E4-79D4-C9D7-E089AD3DF089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தெரியப்படுத்தியுள்ளார்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தீர்மானம். கால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தலைமையில் ஒன்று சேர்க்கவேண்டும் என்ற திட்டமே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அம்மறைபொருள்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70387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98: 1. 2-3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3b-4.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வெற்றியை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FE416-8C87-C1F1-66D5-8C15C5929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EA409A-B6B2-E42F-4423-8E8FAF4CA134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அறிவித்தார்;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உறுதிமொழியையும்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001083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0D5BD-3BC2-A05D-F914-6AFB088A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4005C9-4418-F1FA-1089-11E3AAF878EE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4891560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B2975-1A1E-BC98-E48C-1B130CEA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22A02A-F6CD-9DCD-BCD0-4EB68C021E52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இனிய குரலில்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முன்னே எக்காளம் முழங்கி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கொம்பினை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3330864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கூறுகிறார்: வழியும்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வருவதில்லை.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இரத்தம்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இரத்தம் வரை,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இரத்தத்திற்காகக்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கேட்கப்படும்.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47-54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செய்தவர்கள்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 அவர்கள் கொலை செய்தார்கள்; நீங்கள் நினைவுச் சின்னம்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AE48-8C6D-DEE2-BBC9-81204ABE7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069342-0DF0-1ADD-4685-47D86EEA915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ஞானம்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நான்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செய்வார்கள்;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இரத்தம் முதல்,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இரத்தம் வரை,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72173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EB371-004C-6F4E-728E-D30152B41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4939C7-45DF-0833-51D5-5603685B9538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கேட்கப்படும். ஆம்,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கேட்கப்படும்.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களஞ்சியத்தின்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திறவுகோலை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எடுத்துக்கொண்டீர்கள்.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இயேசு அங்கிருந்து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பகைமை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11842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C367-0727-08A9-D643-F1A9001B2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23A39C-1EFA-7785-204C-E7F57C26BECD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பேச்சில்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சிக்கவைக்குமாறு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3564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3765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நிதம் ஆட்கொள்ள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நான் உணர்ந்தேன்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எழுந்தருள்வாய்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பழி பாவம் நீக்கி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- 2</a:t>
            </a:r>
          </a:p>
        </p:txBody>
      </p:sp>
    </p:spTree>
    <p:extLst>
      <p:ext uri="{BB962C8B-B14F-4D97-AF65-F5344CB8AC3E}">
        <p14:creationId xmlns:p14="http://schemas.microsoft.com/office/powerpoint/2010/main" val="242443508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3765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நிதம் ஆட்கொள்ள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திளைத்திட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8615334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துதிபாடு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பாடு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வல்லவர்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போதுமானவர்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முன்னே வந்தாலும்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முன்னே செல்கிறார்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திகைத்திடாதே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இடிந்து விழும் (2)</a:t>
            </a:r>
          </a:p>
        </p:txBody>
      </p:sp>
    </p:spTree>
    <p:extLst>
      <p:ext uri="{BB962C8B-B14F-4D97-AF65-F5344CB8AC3E}">
        <p14:creationId xmlns:p14="http://schemas.microsoft.com/office/powerpoint/2010/main" val="79742933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துதிபாடு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பாடு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வல்லவர்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போதுமானவர்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கிடைத்துவிடும்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64517986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11275</TotalTime>
  <Words>4997</Words>
  <Application>Microsoft Office PowerPoint</Application>
  <PresentationFormat>Widescreen</PresentationFormat>
  <Paragraphs>542</Paragraphs>
  <Slides>148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103</cp:revision>
  <dcterms:created xsi:type="dcterms:W3CDTF">2022-07-13T11:51:49Z</dcterms:created>
  <dcterms:modified xsi:type="dcterms:W3CDTF">2024-10-09T11:39:14Z</dcterms:modified>
</cp:coreProperties>
</file>