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808" r:id="rId3"/>
    <p:sldId id="5076" r:id="rId4"/>
    <p:sldId id="4059" r:id="rId5"/>
    <p:sldId id="3902" r:id="rId6"/>
    <p:sldId id="3903" r:id="rId7"/>
    <p:sldId id="3904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4809" r:id="rId55"/>
    <p:sldId id="5268" r:id="rId56"/>
    <p:sldId id="5269" r:id="rId57"/>
    <p:sldId id="4329" r:id="rId58"/>
    <p:sldId id="4330" r:id="rId59"/>
    <p:sldId id="5270" r:id="rId60"/>
    <p:sldId id="5271" r:id="rId61"/>
    <p:sldId id="5272" r:id="rId62"/>
    <p:sldId id="4331" r:id="rId63"/>
    <p:sldId id="4332" r:id="rId64"/>
    <p:sldId id="5273" r:id="rId65"/>
    <p:sldId id="5274" r:id="rId66"/>
    <p:sldId id="4333" r:id="rId67"/>
    <p:sldId id="5275" r:id="rId68"/>
    <p:sldId id="5276" r:id="rId69"/>
    <p:sldId id="4485" r:id="rId70"/>
    <p:sldId id="5277" r:id="rId71"/>
    <p:sldId id="4334" r:id="rId72"/>
    <p:sldId id="4335" r:id="rId73"/>
    <p:sldId id="5278" r:id="rId74"/>
    <p:sldId id="1378" r:id="rId75"/>
    <p:sldId id="4482" r:id="rId76"/>
    <p:sldId id="3635" r:id="rId77"/>
    <p:sldId id="4244" r:id="rId78"/>
    <p:sldId id="4245" r:id="rId79"/>
    <p:sldId id="3649" r:id="rId80"/>
    <p:sldId id="5251" r:id="rId81"/>
    <p:sldId id="5252" r:id="rId82"/>
    <p:sldId id="5253" r:id="rId83"/>
    <p:sldId id="5254" r:id="rId84"/>
    <p:sldId id="1106" r:id="rId85"/>
    <p:sldId id="4278" r:id="rId86"/>
    <p:sldId id="4279" r:id="rId87"/>
    <p:sldId id="4280" r:id="rId88"/>
    <p:sldId id="4281" r:id="rId89"/>
    <p:sldId id="4283" r:id="rId90"/>
    <p:sldId id="4284" r:id="rId91"/>
    <p:sldId id="4282" r:id="rId92"/>
    <p:sldId id="4314" r:id="rId93"/>
    <p:sldId id="4149" r:id="rId94"/>
    <p:sldId id="4204" r:id="rId95"/>
    <p:sldId id="4203" r:id="rId96"/>
    <p:sldId id="4205" r:id="rId97"/>
    <p:sldId id="3423" r:id="rId98"/>
    <p:sldId id="4810" r:id="rId99"/>
    <p:sldId id="4324" r:id="rId100"/>
    <p:sldId id="1470" r:id="rId101"/>
    <p:sldId id="1471" r:id="rId102"/>
    <p:sldId id="1472" r:id="rId103"/>
    <p:sldId id="4246" r:id="rId104"/>
    <p:sldId id="4247" r:id="rId105"/>
    <p:sldId id="4286" r:id="rId106"/>
    <p:sldId id="1476" r:id="rId107"/>
    <p:sldId id="4248" r:id="rId108"/>
    <p:sldId id="4249" r:id="rId109"/>
    <p:sldId id="4287" r:id="rId110"/>
    <p:sldId id="1480" r:id="rId111"/>
    <p:sldId id="4250" r:id="rId112"/>
    <p:sldId id="4251" r:id="rId113"/>
    <p:sldId id="4252" r:id="rId114"/>
    <p:sldId id="4288" r:id="rId115"/>
    <p:sldId id="1485" r:id="rId116"/>
    <p:sldId id="4253" r:id="rId117"/>
    <p:sldId id="4254" r:id="rId118"/>
    <p:sldId id="4289" r:id="rId119"/>
    <p:sldId id="1489" r:id="rId120"/>
    <p:sldId id="4255" r:id="rId121"/>
    <p:sldId id="4256" r:id="rId122"/>
    <p:sldId id="4327" r:id="rId123"/>
    <p:sldId id="4290" r:id="rId124"/>
    <p:sldId id="1494" r:id="rId125"/>
    <p:sldId id="4257" r:id="rId126"/>
    <p:sldId id="4258" r:id="rId127"/>
    <p:sldId id="4259" r:id="rId128"/>
    <p:sldId id="4291" r:id="rId129"/>
    <p:sldId id="1499" r:id="rId130"/>
    <p:sldId id="4261" r:id="rId131"/>
    <p:sldId id="4260" r:id="rId132"/>
    <p:sldId id="4292" r:id="rId133"/>
    <p:sldId id="1504" r:id="rId134"/>
    <p:sldId id="4262" r:id="rId135"/>
    <p:sldId id="4263" r:id="rId136"/>
    <p:sldId id="4328" r:id="rId137"/>
    <p:sldId id="4293" r:id="rId138"/>
    <p:sldId id="4483" r:id="rId139"/>
    <p:sldId id="3784" r:id="rId140"/>
    <p:sldId id="3785" r:id="rId141"/>
    <p:sldId id="3786" r:id="rId142"/>
    <p:sldId id="3787" r:id="rId143"/>
    <p:sldId id="3788" r:id="rId144"/>
    <p:sldId id="3789" r:id="rId145"/>
    <p:sldId id="3790" r:id="rId146"/>
    <p:sldId id="3791" r:id="rId147"/>
    <p:sldId id="3792" r:id="rId148"/>
    <p:sldId id="3793" r:id="rId149"/>
    <p:sldId id="3794" r:id="rId150"/>
    <p:sldId id="3795" r:id="rId151"/>
    <p:sldId id="3796" r:id="rId152"/>
    <p:sldId id="3797" r:id="rId153"/>
    <p:sldId id="3798" r:id="rId154"/>
    <p:sldId id="3799" r:id="rId155"/>
    <p:sldId id="3800" r:id="rId156"/>
    <p:sldId id="3801" r:id="rId157"/>
    <p:sldId id="4294" r:id="rId158"/>
    <p:sldId id="4295" r:id="rId159"/>
    <p:sldId id="4139" r:id="rId160"/>
    <p:sldId id="3805" r:id="rId161"/>
    <p:sldId id="3806" r:id="rId162"/>
    <p:sldId id="3807" r:id="rId163"/>
    <p:sldId id="4811" r:id="rId164"/>
    <p:sldId id="5214" r:id="rId165"/>
    <p:sldId id="5255" r:id="rId166"/>
    <p:sldId id="5256" r:id="rId167"/>
    <p:sldId id="5257" r:id="rId168"/>
    <p:sldId id="3809" r:id="rId169"/>
    <p:sldId id="3808" r:id="rId170"/>
    <p:sldId id="889" r:id="rId171"/>
    <p:sldId id="4285" r:id="rId172"/>
    <p:sldId id="4982" r:id="rId173"/>
    <p:sldId id="5250" r:id="rId174"/>
    <p:sldId id="4812" r:id="rId175"/>
    <p:sldId id="4326" r:id="rId176"/>
    <p:sldId id="4484" r:id="rId177"/>
    <p:sldId id="4806" r:id="rId178"/>
    <p:sldId id="4807" r:id="rId179"/>
    <p:sldId id="4925" r:id="rId180"/>
    <p:sldId id="4947" r:id="rId181"/>
    <p:sldId id="4948" r:id="rId182"/>
    <p:sldId id="4147" r:id="rId183"/>
    <p:sldId id="3691" r:id="rId184"/>
    <p:sldId id="3692" r:id="rId185"/>
    <p:sldId id="3693" r:id="rId186"/>
    <p:sldId id="4966" r:id="rId187"/>
    <p:sldId id="3835" r:id="rId188"/>
    <p:sldId id="3897" r:id="rId18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theme" Target="theme/theme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tableStyles" Target="tableStyle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28ஆம்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C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129:3-4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எம் குற்றங்களை மனதில் கொண்டிருந்தால், யார்தான் நிலைத்து நிற்க முடியும்? ஏனெனில் இஸ்ரயேலின் கடவுளே, உம்மிடமே மன்னிப்பு உள்ளது.</a:t>
            </a:r>
          </a:p>
        </p:txBody>
      </p:sp>
    </p:spTree>
    <p:extLst>
      <p:ext uri="{BB962C8B-B14F-4D97-AF65-F5344CB8AC3E}">
        <p14:creationId xmlns:p14="http://schemas.microsoft.com/office/powerpoint/2010/main" val="4132729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1856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வறண்ட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மணலாய்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தவித்திடும்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பொங்கிடும்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மானுட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நேசம்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இதயத்தில் ஏந்தி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சாட்சியாய்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759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7095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எங்கும் நிறைந்த தந்தை வழிசெல்ல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வழங்கிடும்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ஆறுதல் இன்றி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அலைந்திடும்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உலகில்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தேற்றுதல்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இதயத்தில் ஏந்தி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சாட்சியாய்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3963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7160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அருள் என்றும் எங்கள் முன் செல்லவும் எங்களைத் தொடர்ந்து வரவும் உம்மை வேண்டுகின்றோம்: அதனால் நாங்கள் நற்செயல் புரிவதில் என்றும் கருத்தாய் இருக்கச்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03644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நாமான் கடவுளின் அடியவரிடம் திரும்பி வந்து ஆண்டவரை ஏற்றுக்கொண்டார்.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அரசர்கள் இரண்டாம் நூலிலிருந்து வாசகம் 5: 14-17</a:t>
            </a:r>
          </a:p>
        </p:txBody>
      </p:sp>
    </p:spTree>
    <p:extLst>
      <p:ext uri="{BB962C8B-B14F-4D97-AF65-F5344CB8AC3E}">
        <p14:creationId xmlns:p14="http://schemas.microsoft.com/office/powerpoint/2010/main" val="24528211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 நாமான் புறப்பட்டுச் சென்று கடவுளின் அடியவரது வாக்கிற்கிணங்க யோர்தானில் ஏழுமுறை மூழ்கியெழ, அவர் நலமடைந்தார். அவரது உடல் சிறு பிள்ளையின் உடலைப் போல் மாறினது.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அவர் தம் பரிவாரம் அனைத்துடன் கடவுளின் அடியவரிடம் திரும்பி வந்து,“இஸ்ரயேலைத் தவிர வேறு எந்த நாட்டிலும் கடவுள் இல்லையென இப்போது உறுதியாக அறிந்து கொண்டேன். இதோ, உம் அடியான்!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09122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அன்பளிப்பை ஏற்றுக் கொள்ளும்”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எலிசா, “நான் பணியும் வாழும் ஆண்டவர்மேல் ஆணை! நான் எதையும் ஏற்றுக்கொள்ளேன்” என்றார். நாமான் எவ்வளவோ வற்புறுத்தியும் அவர் ஏற்றுக்கொள்ளவில்லை.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நாமான் அவரை நோக்கி, “சரி, அப்படியே ஆகட்டும். ஆயினும் ஒரு சிறு வேண்டுகோள்; இரு கழுதைப் பொதி அளவு மண்ணை இங்கிருந்து எடுத்துச் செல்ல உம்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46242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அடியானுக்கு அனுமதி தாரும். இனிமேல் உம் அடியானாகிய நான் ஆண்டவரைத் தவிர வேறு தெய்வங்களுக்கு எரிபலியோ வேறு பலியோ ஒருபோதும் செலுத்தமாட்டேன்”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836736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609634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98: 1. 2-3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3b-4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2 காண்க)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மீட்பை மக்களினத்தார் காண வெளிப்படுத்தினார்.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16642932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ஆண்டவருக்குப் புதியதொரு பாடல் பாடுங்கள்; ஏனெனில், அவர் வியத்தகு செயல்கள் புரிந்துள்ளார். அவருடைய வலக்கரமும் புனிதமிகு புயமும் அவருக்கு வெற்றியை அளித்துள்ளன.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மீட்பை மக்களினத்தார் காண வெளிப்படுத்தினார்.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6754154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ஆண்டவர் தம் மீட்பை அறிவித்தார்; பிற இனத்தார் கண் முன்னே தம் நீதியை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 வீட்டாருக்கு வாக்களிக்கப்பட்ட தமது பேரன்பையும் உறுதிமொழியையும் அவர் நினைவுகூர்ந்தார்.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மீட்பை மக்களினத்தார் காண வெளிப்படுத்தினார்.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6721116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உலகெங்குமுள்ள அனைவரும் நம் கடவுள் அருளிய விடுதலையைக் கண்டனர்.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உலகெங்கும் வாழ்வோரே! அனைவரும் ஆண்டவரை ஆர்ப்பரித்துப் பாடுங்கள்! மகிழ்ச்சியுடன் ஆர்ப்பரித்துப் புகழ்ந்தேத்துங்கள்.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மீட்பை மக்களினத்தார் காண வெளிப்படுத்தினார்.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12951531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கிறிஸ்துவோடு நிலைத்திருந்தால், அவரோடு ஆட்சி செய்வோம்.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 பவுல் திமொத்தேயுவுக்கு எழுதிய இரண்டாம் திருமுகத்திலிருந்து வாசகம் 2: 8-13</a:t>
            </a:r>
          </a:p>
        </p:txBody>
      </p:sp>
    </p:spTree>
    <p:extLst>
      <p:ext uri="{BB962C8B-B14F-4D97-AF65-F5344CB8AC3E}">
        <p14:creationId xmlns:p14="http://schemas.microsoft.com/office/powerpoint/2010/main" val="29566563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அன்பிற்குரியவரே,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தாவீதின் மரபில் வந்த இயேசு கிறிஸ்து இறந்து உயிர் பெற்று எழுந்தார் என்பதே என் நற்செய்தி. இதனை நினைவில் கொள். இந்நற்செய்திக்காகவே நான் குற்றம் செய்தவனைப் போலச் சிறையிடப்பட்டுத் துன்புறுகிறேன். ஆனால் கடவுளின் வார்த்தையைச் சிறைப்படுத்த முடியாது. தேர்ந்து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கொள்ளப்பட்டவர்கள் மீட்பையும் அதனோடு இணைந்த என்றுமுள்ள மாட்சியையும் கிறிஸ்து இயேசு வழியாக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58245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அடையுமாறு அனைத்தையும் பொறுத்துக் கொள்கிறேன்.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பின்வரும் கூற்று நம்பத் தகுந்தது: ‘நாம் அவரோடு இறந்தால், அவரோடு வாழ்வோம்; அவரோடு நிலைத்திருந்தால், அவரோடு ஆட்சி செய்வோம்; நாம் அவரை மறுதலித்தால், அவர் நம்மை மறுதலிப்பார். நாம் நம்பத் தகாதவரெனினும் அவர் நம்பத் தகுந்தவர். ஏனெனில் தம்மையே மறுதலிக்க அவரால் இயலாது.’ இவற்றை நீ அவர்களுக்கு நினைவுறுத்து.</a:t>
            </a:r>
          </a:p>
        </p:txBody>
      </p:sp>
    </p:spTree>
    <p:extLst>
      <p:ext uri="{BB962C8B-B14F-4D97-AF65-F5344CB8AC3E}">
        <p14:creationId xmlns:p14="http://schemas.microsoft.com/office/powerpoint/2010/main" val="23746185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5514187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தெச 5: 18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எல்லாச் சூழ்நிலையிலும் நன்றி கூறுங்கள். உங்களுக்காகக் கிறிஸ்து இயேசு வழியாய்க் கடவுள் வெளிப்படுத்திய திருவுளம் இதுவே.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9667971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 போற்றிப் புகழ அன்னியராகிய உம்மைத் தவிர வேறு எவரும் திரும்பிவரக் காணோமே!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லூக்கா எழுதிய தூய நற்செய்தியிலிருந்து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17: 11-19</a:t>
            </a:r>
          </a:p>
        </p:txBody>
      </p:sp>
    </p:spTree>
    <p:extLst>
      <p:ext uri="{BB962C8B-B14F-4D97-AF65-F5344CB8AC3E}">
        <p14:creationId xmlns:p14="http://schemas.microsoft.com/office/powerpoint/2010/main" val="38006168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எருசலேமுக்குப் போய்க்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 கலிலேய, சமாரியப் பகுதிகள் வழியாகச் சென்றார்.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ஓர் ஊருக்குள் வந்தபொழுது, பத்துத் தொழுநோயாளர்கள் அவருக்கு எதிர்கொண்டு வந்து, தூரத்தில் நின்றுகொண்டே, “ஐயா! இயேசுவே, எங்களுக்கு இரங்கும்” என்று உரக்கக் குரலெழுப்பி வேண்டினார்கள்.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அவர்களைப் பார்த்து, “நீங்கள் போய் உங்களைக்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99267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குருக்களிடம் காண்பியுங்கள்” என்றார். அவ்வாறே அவர்கள் புறப்பட்டுப் போகும் போது அவர்கள் நோய் நீங்கிற்று.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 ஒருவர் தம் பிணி தீர்ந்திருப்பதைக் கண்டு உரத்த குரலில் கடவுளைப் போற்றிப் புகழ்ந்துகொண்டே இயேசுவிடம் திரும்பி வந்தார்; அவருடைய காலில் முகங்குப்புற விழுந்து அவருக்கு நன்றி செலுத்தினார். அவரோ ஒரு சமாரியர்.</a:t>
            </a:r>
          </a:p>
        </p:txBody>
      </p:sp>
    </p:spTree>
    <p:extLst>
      <p:ext uri="{BB962C8B-B14F-4D97-AF65-F5344CB8AC3E}">
        <p14:creationId xmlns:p14="http://schemas.microsoft.com/office/powerpoint/2010/main" val="30345108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அவரைப் பார்த்து, “பத்துப் பேர்களின் நோயும் நீங்கவில்லையா? மற்ற ஒன்பது பேர் எங்கே? கடவுளைப் போற்றிப் புகழ அன்னியராகிய உம்மைத் தவிர வேறு எவரும் திரும்பிவரக் காணோமே!”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அவரிடம், “எழுந்து செல்லும், உமது நம்பிக்கை உமக்கு நலமளித்தது”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14217241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2457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தானே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- 2</a:t>
            </a:r>
          </a:p>
        </p:txBody>
      </p:sp>
    </p:spTree>
    <p:extLst>
      <p:ext uri="{BB962C8B-B14F-4D97-AF65-F5344CB8AC3E}">
        <p14:creationId xmlns:p14="http://schemas.microsoft.com/office/powerpoint/2010/main" val="208265313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உம்பீடம்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வேண்டும்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உம்பீடம்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 வேண்டும்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தந்து விட்டேன்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பணி செய்ய துணிந்து விட்டேன்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மகிழ்வாயா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39260963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2457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தானே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- 2</a:t>
            </a:r>
          </a:p>
        </p:txBody>
      </p:sp>
    </p:spTree>
    <p:extLst>
      <p:ext uri="{BB962C8B-B14F-4D97-AF65-F5344CB8AC3E}">
        <p14:creationId xmlns:p14="http://schemas.microsoft.com/office/powerpoint/2010/main" val="11574604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கையில் ஏந்தி நான்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வேண்டும்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தீபம் ஏந்தி உம் பீடம் நான்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முடிவெடுத்தேன்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பணி செய்ய துணிந்து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மகிழ்வாயா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0835580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2457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தானே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- 2</a:t>
            </a:r>
          </a:p>
        </p:txBody>
      </p:sp>
    </p:spTree>
    <p:extLst>
      <p:ext uri="{BB962C8B-B14F-4D97-AF65-F5344CB8AC3E}">
        <p14:creationId xmlns:p14="http://schemas.microsoft.com/office/powerpoint/2010/main" val="76178398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நாங்கள் ஒப்புக்கொடுக்கும் இப்பலியின் காணிக்கைகளோடு நம்பிக்கையாளரின் வேண்டல்களையும் ஏற்றருளும்; இவ்வாறு இறைப்பற்றோடு நாங்கள் ஆற்றும் இப்பணியால் விண்ணக மாட்சிக்குக் கடந்து செல்வோமாக.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87296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33:11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செல்வர் வறுமையுற்றனர், பசியுற்றனர்; ஆண்டவரை நாடுவோருக்கு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ஏதும் குறைவுபடாது.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யோவா 3:2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தோன்றும்போது நாமும் அவரைப் போல் இருப்போம்; ஏனெனில் அவர் இருப்பது போல் நாம் அவரைக் காண்போம்.</a:t>
            </a:r>
          </a:p>
        </p:txBody>
      </p:sp>
    </p:spTree>
    <p:extLst>
      <p:ext uri="{BB962C8B-B14F-4D97-AF65-F5344CB8AC3E}">
        <p14:creationId xmlns:p14="http://schemas.microsoft.com/office/powerpoint/2010/main" val="2616847764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</a:p>
        </p:txBody>
      </p:sp>
    </p:spTree>
    <p:extLst>
      <p:ext uri="{BB962C8B-B14F-4D97-AF65-F5344CB8AC3E}">
        <p14:creationId xmlns:p14="http://schemas.microsoft.com/office/powerpoint/2010/main" val="370644582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எழில்கொண்ட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மன்னா உன் மணக்கோலம் காண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தேடினேன்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நீள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இங்கு உளம்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ஒன்றாகிறேன்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5943814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282219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பொன்னோடும்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அழகாக்கினேன்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மன்னா நீ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துன்பம்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மாண்பு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நிறைவானது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மாட்சி நிலையானது</a:t>
            </a:r>
          </a:p>
        </p:txBody>
      </p:sp>
    </p:spTree>
    <p:extLst>
      <p:ext uri="{BB962C8B-B14F-4D97-AF65-F5344CB8AC3E}">
        <p14:creationId xmlns:p14="http://schemas.microsoft.com/office/powerpoint/2010/main" val="270393155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3253251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</a:p>
        </p:txBody>
      </p:sp>
    </p:spTree>
    <p:extLst>
      <p:ext uri="{BB962C8B-B14F-4D97-AF65-F5344CB8AC3E}">
        <p14:creationId xmlns:p14="http://schemas.microsoft.com/office/powerpoint/2010/main" val="251614603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மாண்புக்கு உரிய உம்மைப் பணிவுடன் வேண்டுகின்றோம்: அதனால் புனிதமிக்க உடலாலும் இரத்தத்தாலும் எங்களுக்கு உணவு அளிப்பது போல எங் கள். எங்களை அவரது இறை இயல்பிலும் பங்குபெறச்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711712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மகிழ்ந்துப்பாடுதே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விலைமதிப்பில்லா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திருநாமம்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4087406919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மகிழ்ந்துப்பாடுதே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வறுமையில்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வாடச்செய்தார்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பசித்தோரை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 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- 2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0459979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7170</TotalTime>
  <Words>5979</Words>
  <Application>Microsoft Office PowerPoint</Application>
  <PresentationFormat>Widescreen</PresentationFormat>
  <Paragraphs>693</Paragraphs>
  <Slides>188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188</vt:i4>
      </vt:variant>
    </vt:vector>
  </HeadingPairs>
  <TitlesOfParts>
    <vt:vector size="196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99</cp:revision>
  <dcterms:created xsi:type="dcterms:W3CDTF">2022-07-13T11:32:32Z</dcterms:created>
  <dcterms:modified xsi:type="dcterms:W3CDTF">2024-10-09T05:08:34Z</dcterms:modified>
</cp:coreProperties>
</file>