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4808" r:id="rId3"/>
    <p:sldId id="5076" r:id="rId4"/>
    <p:sldId id="4059" r:id="rId5"/>
    <p:sldId id="3902" r:id="rId6"/>
    <p:sldId id="3903" r:id="rId7"/>
    <p:sldId id="3904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16" r:id="rId47"/>
    <p:sldId id="4317" r:id="rId48"/>
    <p:sldId id="4318" r:id="rId49"/>
    <p:sldId id="4319" r:id="rId50"/>
    <p:sldId id="4271" r:id="rId51"/>
    <p:sldId id="4272" r:id="rId52"/>
    <p:sldId id="4273" r:id="rId53"/>
    <p:sldId id="4161" r:id="rId54"/>
    <p:sldId id="4809" r:id="rId55"/>
    <p:sldId id="3290" r:id="rId56"/>
    <p:sldId id="3292" r:id="rId57"/>
    <p:sldId id="5258" r:id="rId58"/>
    <p:sldId id="3259" r:id="rId59"/>
    <p:sldId id="3297" r:id="rId60"/>
    <p:sldId id="3320" r:id="rId61"/>
    <p:sldId id="5261" r:id="rId62"/>
    <p:sldId id="5259" r:id="rId63"/>
    <p:sldId id="3850" r:id="rId64"/>
    <p:sldId id="3851" r:id="rId65"/>
    <p:sldId id="5262" r:id="rId66"/>
    <p:sldId id="3853" r:id="rId67"/>
    <p:sldId id="3246" r:id="rId68"/>
    <p:sldId id="4485" r:id="rId69"/>
    <p:sldId id="3303" r:id="rId70"/>
    <p:sldId id="3338" r:id="rId71"/>
    <p:sldId id="5263" r:id="rId72"/>
    <p:sldId id="5264" r:id="rId73"/>
    <p:sldId id="5265" r:id="rId74"/>
    <p:sldId id="5266" r:id="rId75"/>
    <p:sldId id="5267" r:id="rId76"/>
    <p:sldId id="1378" r:id="rId77"/>
    <p:sldId id="4482" r:id="rId78"/>
    <p:sldId id="3635" r:id="rId79"/>
    <p:sldId id="4244" r:id="rId80"/>
    <p:sldId id="4245" r:id="rId81"/>
    <p:sldId id="3649" r:id="rId82"/>
    <p:sldId id="5251" r:id="rId83"/>
    <p:sldId id="5252" r:id="rId84"/>
    <p:sldId id="5253" r:id="rId85"/>
    <p:sldId id="5254" r:id="rId86"/>
    <p:sldId id="1106" r:id="rId87"/>
    <p:sldId id="4278" r:id="rId88"/>
    <p:sldId id="4279" r:id="rId89"/>
    <p:sldId id="4280" r:id="rId90"/>
    <p:sldId id="4281" r:id="rId91"/>
    <p:sldId id="4283" r:id="rId92"/>
    <p:sldId id="4284" r:id="rId93"/>
    <p:sldId id="4282" r:id="rId94"/>
    <p:sldId id="4314" r:id="rId95"/>
    <p:sldId id="4149" r:id="rId96"/>
    <p:sldId id="4204" r:id="rId97"/>
    <p:sldId id="4203" r:id="rId98"/>
    <p:sldId id="4205" r:id="rId99"/>
    <p:sldId id="3423" r:id="rId100"/>
    <p:sldId id="4810" r:id="rId101"/>
    <p:sldId id="4324" r:id="rId102"/>
    <p:sldId id="1470" r:id="rId103"/>
    <p:sldId id="1471" r:id="rId104"/>
    <p:sldId id="1472" r:id="rId105"/>
    <p:sldId id="4246" r:id="rId106"/>
    <p:sldId id="4247" r:id="rId107"/>
    <p:sldId id="4286" r:id="rId108"/>
    <p:sldId id="1476" r:id="rId109"/>
    <p:sldId id="4248" r:id="rId110"/>
    <p:sldId id="4249" r:id="rId111"/>
    <p:sldId id="4287" r:id="rId112"/>
    <p:sldId id="1480" r:id="rId113"/>
    <p:sldId id="4250" r:id="rId114"/>
    <p:sldId id="4251" r:id="rId115"/>
    <p:sldId id="4252" r:id="rId116"/>
    <p:sldId id="4288" r:id="rId117"/>
    <p:sldId id="1485" r:id="rId118"/>
    <p:sldId id="4253" r:id="rId119"/>
    <p:sldId id="4254" r:id="rId120"/>
    <p:sldId id="4289" r:id="rId121"/>
    <p:sldId id="1489" r:id="rId122"/>
    <p:sldId id="4255" r:id="rId123"/>
    <p:sldId id="4256" r:id="rId124"/>
    <p:sldId id="4327" r:id="rId125"/>
    <p:sldId id="4290" r:id="rId126"/>
    <p:sldId id="1494" r:id="rId127"/>
    <p:sldId id="4257" r:id="rId128"/>
    <p:sldId id="4258" r:id="rId129"/>
    <p:sldId id="4259" r:id="rId130"/>
    <p:sldId id="4291" r:id="rId131"/>
    <p:sldId id="1499" r:id="rId132"/>
    <p:sldId id="4261" r:id="rId133"/>
    <p:sldId id="4260" r:id="rId134"/>
    <p:sldId id="4292" r:id="rId135"/>
    <p:sldId id="1504" r:id="rId136"/>
    <p:sldId id="4262" r:id="rId137"/>
    <p:sldId id="4263" r:id="rId138"/>
    <p:sldId id="4328" r:id="rId139"/>
    <p:sldId id="4293" r:id="rId140"/>
    <p:sldId id="4483" r:id="rId141"/>
    <p:sldId id="3784" r:id="rId142"/>
    <p:sldId id="3785" r:id="rId143"/>
    <p:sldId id="3786" r:id="rId144"/>
    <p:sldId id="3787" r:id="rId145"/>
    <p:sldId id="3788" r:id="rId146"/>
    <p:sldId id="3789" r:id="rId147"/>
    <p:sldId id="3790" r:id="rId148"/>
    <p:sldId id="3791" r:id="rId149"/>
    <p:sldId id="3792" r:id="rId150"/>
    <p:sldId id="3793" r:id="rId151"/>
    <p:sldId id="3794" r:id="rId152"/>
    <p:sldId id="3795" r:id="rId153"/>
    <p:sldId id="3796" r:id="rId154"/>
    <p:sldId id="3797" r:id="rId155"/>
    <p:sldId id="3798" r:id="rId156"/>
    <p:sldId id="3799" r:id="rId157"/>
    <p:sldId id="3800" r:id="rId158"/>
    <p:sldId id="3801" r:id="rId159"/>
    <p:sldId id="4294" r:id="rId160"/>
    <p:sldId id="4295" r:id="rId161"/>
    <p:sldId id="4139" r:id="rId162"/>
    <p:sldId id="3805" r:id="rId163"/>
    <p:sldId id="3806" r:id="rId164"/>
    <p:sldId id="3807" r:id="rId165"/>
    <p:sldId id="4811" r:id="rId166"/>
    <p:sldId id="5214" r:id="rId167"/>
    <p:sldId id="5255" r:id="rId168"/>
    <p:sldId id="5256" r:id="rId169"/>
    <p:sldId id="5257" r:id="rId170"/>
    <p:sldId id="3809" r:id="rId171"/>
    <p:sldId id="3808" r:id="rId172"/>
    <p:sldId id="889" r:id="rId173"/>
    <p:sldId id="4285" r:id="rId174"/>
    <p:sldId id="4982" r:id="rId175"/>
    <p:sldId id="5250" r:id="rId176"/>
    <p:sldId id="4812" r:id="rId177"/>
    <p:sldId id="4326" r:id="rId178"/>
    <p:sldId id="4484" r:id="rId179"/>
    <p:sldId id="4806" r:id="rId180"/>
    <p:sldId id="4807" r:id="rId181"/>
    <p:sldId id="4925" r:id="rId182"/>
    <p:sldId id="4947" r:id="rId183"/>
    <p:sldId id="4948" r:id="rId184"/>
    <p:sldId id="4147" r:id="rId185"/>
    <p:sldId id="3691" r:id="rId186"/>
    <p:sldId id="3692" r:id="rId187"/>
    <p:sldId id="3693" r:id="rId188"/>
    <p:sldId id="4966" r:id="rId189"/>
    <p:sldId id="3835" r:id="rId190"/>
    <p:sldId id="3897" r:id="rId19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presProps" Target="presProp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viewProps" Target="view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tableStyles" Target="tableStyles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28ஆம்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129:3-4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எம் குற்றங்களை மனதில் கொண்டிருந்தால், யார்தான் நிலைத்து நிற்க முடியும்? ஏனெனில் இஸ்ரயேலின் கடவுளே, உம்மிடமே மன்னிப்பு உள்ளது.</a:t>
            </a:r>
          </a:p>
        </p:txBody>
      </p:sp>
    </p:spTree>
    <p:extLst>
      <p:ext uri="{BB962C8B-B14F-4D97-AF65-F5344CB8AC3E}">
        <p14:creationId xmlns:p14="http://schemas.microsoft.com/office/powerpoint/2010/main" val="4132729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பொழுது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 வாஞ்சை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ஒளியிது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அர்ப்பணமாகிட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திருப்பலியினில்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கூடுங்களே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1856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வறண்ட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மணலாய்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தவித்திடும்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பொங்கிடும்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மானுட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நேசம்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இதயத்தில் ஏந்தி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சாட்சியாய்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திருக்குலமே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759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பொழுது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 வாஞ்சை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ஒளியிது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அர்ப்பணமாகிட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திருப்பலியினில்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கூடுங்களே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7095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எங்கும் நிறைந்த தந்தை வழிசெல்ல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வார்த்தையை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வழங்கிடும்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ஆறுதல் இன்றி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அலைந்திடும்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உலகில்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தேற்றுதல்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இதயத்தில் ஏந்தி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சாட்சியாய்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திருக்குலமே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3963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பொழுது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 வாஞ்சை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ஒளியிது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அர்ப்பணமாகிட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திருப்பலியினில்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கூடுங்களே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7160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உமது அருள் என்றும் எங்கள் முன் செல்லவும் எங்களைத் தொடர்ந்து வரவும் உம்மை வேண்டுகின்றோம்: அதனால் நாங்கள் நற்செயல் புரிவதில் என்றும் கருத்தாய் இருக்கச் செய்வீராக.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03644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ஒப்பிடும்போது,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சிறிதளவு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மணலுக்கே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நிகர்.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சாலமோனின்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7: 7-11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ஞானம்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என்மீது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பொழியப்பட்டது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செங்கோலுக்கும்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மேலாக அதை விரும்பித்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அதனோடு ஒப்பிடும்போது,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 என்று உணர்ந்தேன். விலையுயர்ந்த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மாணிக்கக்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அதனோடு ஒப்பிடும்போது,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சிறிதளவு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மணலுக்கே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நிகர்;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25FF0-5E35-923A-03B5-F3AA44018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D212DD-6D13-6F15-6DB0-C953E026BFBE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வெள்ளியும்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களிமண்ணாகவே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கருதப்படும்.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தேர்ந்தெடுத்தேன்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சுடரொளி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மங்காது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என்னிடம்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ஏந்தி வந்தது.</a:t>
            </a:r>
          </a:p>
        </p:txBody>
      </p:sp>
    </p:spTree>
    <p:extLst>
      <p:ext uri="{BB962C8B-B14F-4D97-AF65-F5344CB8AC3E}">
        <p14:creationId xmlns:p14="http://schemas.microsoft.com/office/powerpoint/2010/main" val="40522137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90: 12-13. 14-15. 16-17 (பல்லவி: 14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பேரன்பால்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நிறைவளியும்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திரும்பி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காலம் இந்நிலை?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காட்டும்.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பேரன்பால்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நிறைவளியும்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9977E-92BA-9037-8388-418A44A7B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3DD53E3-544D-C5E8-CF5B-0797710B5D1C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காலைதோறும்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 எங்களை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தீங்குற்ற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ஆண்டுகளுக்கும்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மகிழச்செய்யும்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பேரன்பால்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நிறைவளியும்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68211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C2CC3-627D-E943-1EC7-F33ED0810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ED6AB5-60B5-056D-299B-D863D1473E4F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16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செய்பவற்றில்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வெற்றி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ஆம்,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செய்பவற்றில்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பேரன்பால்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நிறைவளியும்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06869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சீர்தூக்கிப்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பார்க்கிறது.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4: 12-13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ஆற்றல் வாய்ந்தது; இரு பக்கமும்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வெட்டக்கூடிய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வாளினும்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கூர்மையானது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குத்தி ஊடுருவுகிறது; எலும்பு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மூட்டையும்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மச்சையையும்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அவ்வாறே ஊடுருவுகிறது;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சீர்தூக்கிப்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பார்க்கிறது. படைப்பு எதுவும்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பார்வைக்கு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B6D71-E5A8-5C08-E222-686D374AD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35E563-7BD7-F7F3-6D50-DC9CBF57AAF1}"/>
              </a:ext>
            </a:extLst>
          </p:cNvPr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கண்களுக்கு முன் அனைத்தும் மறைவின்றி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இருக்கின்றன. நாம் அவருக்கே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வேண்டும்.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33759008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 3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கொடும்.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17-30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சென்றுகொண்டிருந்தபோது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வழியில் ஒருவர் அவரிடம் ஓடிவந்து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முழந்தாள்படியிட்டு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உரிமையாக்கிக்கொள்ள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என்ன செய்ய வேண்டும்?”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இயேசு அவரிடம், “நான் நல்லவன் என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சொல்கிறீர்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 நல்லவர் எவரும் இல்லையே.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கட்டளைகள் தெரியும் அல்லவா?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0E23F-8338-AE5B-8A99-64C1B8549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0D0A39-7332-F67E-00EE-FAED9BD3090C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‘கொலை செய்யாதே; விபசாரம் செய்யாதே; களவு செய்யாதே;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சான்று சொல்லாதே;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வஞ்சித்துப்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பறிக்காதே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தாய்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மதித்து நட” என்றார்.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இளமையிலிருந்தே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கூறினார்.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அன்பொழுக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கூர்ந்து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இன்னும்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குறைபடுகிறது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2466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F58FA-DB6C-47CA-93A4-D345901EF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1C9895A-1B19-1BDF-693F-A0EAFE608BC5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போய்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கொடும். 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பின்பு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பின்பற்றும்” என்று அவரிடம் கூறினார்.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சொன்னதைக்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கேட்டதும்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முகம்வாடி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வருத்தத்தோடு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சென்றுவிட்டார். ஏனெனில் அவருக்கு ஏராளமான சொத்து இருந்தது.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சுற்றிலும்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மிகவும் கடினம்”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83021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7311E-36CB-284C-1A3F-3BC687869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A68179-34F4-612B-C3C6-CD18A71478E5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சொன்னதைக்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திகைப்புக்கு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மீண்டும்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மிகவும் கடினம்.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உட்படுவதைவிட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காதில் ஒட்டகம்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எளிது”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ஆழ்ந்தவர்களாய்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“பின்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 முடியும்?”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தங்களிடையே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183873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4E846-E668-1704-CB1E-4B6F4C3A7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DBBBC8-891A-1BE4-B4F2-DB4F37435288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பேசிக்கொண்டார்கள்.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கூர்ந்து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இது இயலாது.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அப்படியல்ல,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இயலும்”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நாங்கள் எல்லாவற்றையும்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பின்பற்றியவர்களாயிற்றே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சொன்னார்.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 இயேசு, “உறுதியாக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சொல்கிறேன்: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683697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E03E8-8C90-7078-8F1C-B29B78505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85950C-44BB-FA70-70E9-A0AE80FC26FD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வீடுகளையோ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நிலபுலங்களையோ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நூறு மடங்காக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நிலபுலங்களையும்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இவற்றோடுகூட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37542676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2457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தானே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- 2</a:t>
            </a:r>
          </a:p>
        </p:txBody>
      </p:sp>
    </p:spTree>
    <p:extLst>
      <p:ext uri="{BB962C8B-B14F-4D97-AF65-F5344CB8AC3E}">
        <p14:creationId xmlns:p14="http://schemas.microsoft.com/office/powerpoint/2010/main" val="208265313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உம்பீடம்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வேண்டும்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உம்பீடம்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மலர வேண்டும்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தந்து விட்டேன்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பணி செய்ய துணிந்து விட்டேன்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மகிழ்வாயா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39260963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2457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தானே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- 2</a:t>
            </a:r>
          </a:p>
        </p:txBody>
      </p:sp>
    </p:spTree>
    <p:extLst>
      <p:ext uri="{BB962C8B-B14F-4D97-AF65-F5344CB8AC3E}">
        <p14:creationId xmlns:p14="http://schemas.microsoft.com/office/powerpoint/2010/main" val="11574604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கோதுமை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கையில் ஏந்தி நான்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 வேண்டும்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தீபம் ஏந்தி உம் பீடம் நான்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 முடிவெடுத்தேன்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பணி செய்ய துணிந்து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மகிழ்வாயா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108355803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2457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தானே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ஆனந்தம் - 2</a:t>
            </a:r>
          </a:p>
        </p:txBody>
      </p:sp>
    </p:spTree>
    <p:extLst>
      <p:ext uri="{BB962C8B-B14F-4D97-AF65-F5344CB8AC3E}">
        <p14:creationId xmlns:p14="http://schemas.microsoft.com/office/powerpoint/2010/main" val="76178398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நாங்கள் ஒப்புக்கொடுக்கும் இப்பலியின் காணிக்கைகளோடு நம்பிக்கையாளரின் வேண்டல்களையும் ஏற்றருளும்; இவ்வாறு இறைப்பற்றோடு நாங்கள் ஆற்றும் இப்பணியால் விண்ணக மாட்சிக்குக் கடந்து செல்வோமாக. 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87296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33:11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 செல்வர் வறுமையுற்றனர், பசியுற்றனர்; ஆண்டவரை நாடுவோருக்கு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ஏதும் குறைவுபடாது.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யோவா 3:2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தோன்றும்போது நாமும் அவரைப் போல் இருப்போம்; ஏனெனில் அவர் இருப்பது போல் நாம் அவரைக் காண்போம்.</a:t>
            </a:r>
          </a:p>
        </p:txBody>
      </p:sp>
    </p:spTree>
    <p:extLst>
      <p:ext uri="{BB962C8B-B14F-4D97-AF65-F5344CB8AC3E}">
        <p14:creationId xmlns:p14="http://schemas.microsoft.com/office/powerpoint/2010/main" val="2616847764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</a:p>
        </p:txBody>
      </p:sp>
    </p:spTree>
    <p:extLst>
      <p:ext uri="{BB962C8B-B14F-4D97-AF65-F5344CB8AC3E}">
        <p14:creationId xmlns:p14="http://schemas.microsoft.com/office/powerpoint/2010/main" val="3706445820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எழில்கொண்ட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மன்னா உன் மணக்கோலம் காண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தேடினேன்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நீள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இங்கு உளம்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 ஆ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ஒன்றாகிறேன்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5943814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282219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பொன்னோடும்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அழகாக்கினேன்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மன்னா நீ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யாழ்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நீங்காதோ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துன்பம் ஆ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மாண்பு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நிறைவானது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மாட்சி நிலையானது</a:t>
            </a:r>
          </a:p>
        </p:txBody>
      </p:sp>
    </p:spTree>
    <p:extLst>
      <p:ext uri="{BB962C8B-B14F-4D97-AF65-F5344CB8AC3E}">
        <p14:creationId xmlns:p14="http://schemas.microsoft.com/office/powerpoint/2010/main" val="270393155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3253251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உறவாடும் தெய்வம்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கார்மேகம்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மயிலாக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தெய்வம் - என்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தெய்வம்</a:t>
            </a:r>
          </a:p>
        </p:txBody>
      </p:sp>
    </p:spTree>
    <p:extLst>
      <p:ext uri="{BB962C8B-B14F-4D97-AF65-F5344CB8AC3E}">
        <p14:creationId xmlns:p14="http://schemas.microsoft.com/office/powerpoint/2010/main" val="2516146037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மாண்புக்கு உரிய உம்மைப் பணிவுடன் வேண்டுகின்றோம்: அதனால் புனிதமிக்க உடலாலும் இரத்தத்தாலும் எங்களுக்கு உணவு அளிப்பது போல எங் கள். எங்களை அவரது இறை இயல்பிலும் பங்குபெறச் செய்வீராக.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7117129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ஏத்திப்பாடுதே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மகிழ்ந்துப்பாடுதே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ஒதுக்கிய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விலைமதிப்பில்லா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திருநாமம்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</p:txBody>
      </p:sp>
    </p:spTree>
    <p:extLst>
      <p:ext uri="{BB962C8B-B14F-4D97-AF65-F5344CB8AC3E}">
        <p14:creationId xmlns:p14="http://schemas.microsoft.com/office/powerpoint/2010/main" val="4087406919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ஏத்திப்பாடுதே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மகிழ்ந்துப்பாடுதே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செல்வர்களெல்லாம்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வறுமையில்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வாடச்செய்தார்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பசித்தோரை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 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- 2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0459979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7170</TotalTime>
  <Words>6058</Words>
  <Application>Microsoft Office PowerPoint</Application>
  <PresentationFormat>Widescreen</PresentationFormat>
  <Paragraphs>697</Paragraphs>
  <Slides>190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190</vt:i4>
      </vt:variant>
    </vt:vector>
  </HeadingPairs>
  <TitlesOfParts>
    <vt:vector size="198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97</cp:revision>
  <dcterms:created xsi:type="dcterms:W3CDTF">2022-07-13T11:32:32Z</dcterms:created>
  <dcterms:modified xsi:type="dcterms:W3CDTF">2024-10-09T05:06:44Z</dcterms:modified>
</cp:coreProperties>
</file>