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9"/>
  </p:notesMasterIdLst>
  <p:sldIdLst>
    <p:sldId id="5027" r:id="rId2"/>
    <p:sldId id="4808" r:id="rId3"/>
    <p:sldId id="4462" r:id="rId4"/>
    <p:sldId id="4458" r:id="rId5"/>
    <p:sldId id="4459" r:id="rId6"/>
    <p:sldId id="4460" r:id="rId7"/>
    <p:sldId id="4320" r:id="rId8"/>
    <p:sldId id="4321" r:id="rId9"/>
    <p:sldId id="4229" r:id="rId10"/>
    <p:sldId id="4230" r:id="rId11"/>
    <p:sldId id="4957" r:id="rId12"/>
    <p:sldId id="4958" r:id="rId13"/>
    <p:sldId id="1326" r:id="rId14"/>
    <p:sldId id="1327" r:id="rId15"/>
    <p:sldId id="3416" r:id="rId16"/>
    <p:sldId id="362" r:id="rId17"/>
    <p:sldId id="4274" r:id="rId18"/>
    <p:sldId id="4275" r:id="rId19"/>
    <p:sldId id="4276" r:id="rId20"/>
    <p:sldId id="4277" r:id="rId21"/>
    <p:sldId id="3321" r:id="rId22"/>
    <p:sldId id="3323" r:id="rId23"/>
    <p:sldId id="3324" r:id="rId24"/>
    <p:sldId id="3325" r:id="rId25"/>
    <p:sldId id="4316" r:id="rId26"/>
    <p:sldId id="4317" r:id="rId27"/>
    <p:sldId id="4318" r:id="rId28"/>
    <p:sldId id="4319" r:id="rId29"/>
    <p:sldId id="4271" r:id="rId30"/>
    <p:sldId id="4272" r:id="rId31"/>
    <p:sldId id="4273" r:id="rId32"/>
    <p:sldId id="4161" r:id="rId33"/>
    <p:sldId id="4809" r:id="rId34"/>
    <p:sldId id="3290" r:id="rId35"/>
    <p:sldId id="3292" r:id="rId36"/>
    <p:sldId id="5256" r:id="rId37"/>
    <p:sldId id="5257" r:id="rId38"/>
    <p:sldId id="5258" r:id="rId39"/>
    <p:sldId id="3259" r:id="rId40"/>
    <p:sldId id="3297" r:id="rId41"/>
    <p:sldId id="3320" r:id="rId42"/>
    <p:sldId id="5426" r:id="rId43"/>
    <p:sldId id="5427" r:id="rId44"/>
    <p:sldId id="3246" r:id="rId45"/>
    <p:sldId id="3260" r:id="rId46"/>
    <p:sldId id="3303" r:id="rId47"/>
    <p:sldId id="3338" r:id="rId48"/>
    <p:sldId id="5253" r:id="rId49"/>
    <p:sldId id="1378" r:id="rId50"/>
    <p:sldId id="4482" r:id="rId51"/>
    <p:sldId id="5260" r:id="rId52"/>
    <p:sldId id="4036" r:id="rId53"/>
    <p:sldId id="4960" r:id="rId54"/>
    <p:sldId id="4810" r:id="rId55"/>
    <p:sldId id="34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448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4293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307" r:id="rId99"/>
    <p:sldId id="4483" r:id="rId100"/>
    <p:sldId id="3784" r:id="rId101"/>
    <p:sldId id="3785" r:id="rId102"/>
    <p:sldId id="3786" r:id="rId103"/>
    <p:sldId id="4322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4811" r:id="rId125"/>
    <p:sldId id="5216" r:id="rId126"/>
    <p:sldId id="5217" r:id="rId127"/>
    <p:sldId id="5424" r:id="rId128"/>
    <p:sldId id="5425" r:id="rId129"/>
    <p:sldId id="5218" r:id="rId130"/>
    <p:sldId id="4964" r:id="rId131"/>
    <p:sldId id="4965" r:id="rId132"/>
    <p:sldId id="5251" r:id="rId133"/>
    <p:sldId id="5252" r:id="rId134"/>
    <p:sldId id="4812" r:id="rId135"/>
    <p:sldId id="4330" r:id="rId136"/>
    <p:sldId id="4484" r:id="rId137"/>
    <p:sldId id="4394" r:id="rId138"/>
    <p:sldId id="4940" r:id="rId139"/>
    <p:sldId id="4944" r:id="rId140"/>
    <p:sldId id="4945" r:id="rId141"/>
    <p:sldId id="4951" r:id="rId142"/>
    <p:sldId id="4952" r:id="rId143"/>
    <p:sldId id="4953" r:id="rId144"/>
    <p:sldId id="4954" r:id="rId145"/>
    <p:sldId id="4966" r:id="rId146"/>
    <p:sldId id="3835" r:id="rId147"/>
    <p:sldId id="3897" r:id="rId1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654359" y="1909483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28ஆம்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5122" name="Picture 2" descr="Blogspot exposing all world's religious iniquities: Mama Mary is another  god in the Catholic Church">
            <a:extLst>
              <a:ext uri="{FF2B5EF4-FFF2-40B4-BE49-F238E27FC236}">
                <a16:creationId xmlns:a16="http://schemas.microsoft.com/office/drawing/2014/main" id="{21AEE456-0591-1FE2-3405-7370743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91708"/>
            <a:ext cx="4738128" cy="6896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61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129:3-4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எம் குற்றங்களை மனதில் கொண்டிருந்தால், யார்தான் நிலைத்து நிற்க முடியும்? ஏனெனில் இஸ்ரயேலின் கடவுளே, உம்மிடமே மன்னிப்பு உள்ளது.</a:t>
            </a:r>
          </a:p>
        </p:txBody>
      </p:sp>
    </p:spTree>
    <p:extLst>
      <p:ext uri="{BB962C8B-B14F-4D97-AF65-F5344CB8AC3E}">
        <p14:creationId xmlns:p14="http://schemas.microsoft.com/office/powerpoint/2010/main" val="413272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இரவினில் தவித்திட்ட வேளையிலே - முழு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நிலவாய் நிலமதில் நடந்தவனே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இடர்தனில் துடித்திட்ட பொழுதினிலே - எங்கள்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மலர்ந்திடும் சுடரொளியே</a:t>
            </a:r>
          </a:p>
        </p:txBody>
      </p:sp>
    </p:spTree>
    <p:extLst>
      <p:ext uri="{BB962C8B-B14F-4D97-AF65-F5344CB8AC3E}">
        <p14:creationId xmlns:p14="http://schemas.microsoft.com/office/powerpoint/2010/main" val="2695672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பாவம் நம்மிலே மறையாதோ தேவன்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பாதம் நம்மிலே பதியாதோ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சோகங்கள் மறைந்திட அருள்புரிவாய்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</p:txBody>
      </p:sp>
    </p:spTree>
    <p:extLst>
      <p:ext uri="{BB962C8B-B14F-4D97-AF65-F5344CB8AC3E}">
        <p14:creationId xmlns:p14="http://schemas.microsoft.com/office/powerpoint/2010/main" val="773837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கவலைகளால் மனம் கலங்கையிலே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கரங்களால் என்னைத் தாங்க வந்தாய்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ஆறுதல் தேடி நான் அலைகையிலே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விழிகளில் கருணை மழை பொழிந்தாய்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உறவுகள் மலர்ந்திடவே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 பலியினில் கலந்திடவே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ஓர்குலமாய் ஒன்று கூடிவந்தோம்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2220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0493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</p:txBody>
      </p:sp>
    </p:spTree>
    <p:extLst>
      <p:ext uri="{BB962C8B-B14F-4D97-AF65-F5344CB8AC3E}">
        <p14:creationId xmlns:p14="http://schemas.microsoft.com/office/powerpoint/2010/main" val="1913390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அருள் என்றும் எங்கள் முன் செல்லவும் எங்களைத் தொடர்ந்து வரவும் உம்மை வேண்டுகின்றோம்: அதனால் நாங்கள் நற்செயல் புரிவதில் என்றும் கருத்தாய் இருக்கச்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0364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உடல்.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15-23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மீது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பற்றியும்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அனைவரிடமும் நீங்கள் செலுத்தும் அன்பு பற்றியும்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கேள்வியுற்று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நினைவு கூர்ந்து உங்களுக்காக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கடவுளும் மாட்சி மிகு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அவரை முழுமையாக நீங்கள்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EC96A-5FBA-40FA-B12D-E8F3750E6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6DD1A9-6313-77F6-BEF4-7F66142E2C56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தரும் தூய ஆவியை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அழைப்பு உங்களுக்கு எத்தகைய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உரிமைப்பேறு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மாட்சிமிக்கது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கொள்பவர்களாகிய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வல்லமை எத்துணை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ஒப்புயர்வற்றது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மேலானது என்றும் நீங்கள் அறியுமாறு,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அகக்கண்கள்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4506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3D361-AF96-7EA5-72A2-62D4DAB01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001CCB-3CB4-E99C-212C-316B9924C25D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ஒளியூட்டப்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செயல்படுத்தி, இறந்த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செய்து, விண்ணுலகில்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அதன் மூலம் ஆட்சியாளர், அதிகாரம்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வல்லமை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இவ்வுலகில் மட்டும் அல்ல; 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எப்பெயர்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769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B5E8-A772-2024-E8F1-C4EFF0BF9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523C6D-E4E4-79D4-C9D7-E089AD3DF089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அடிபணியச்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உடல். எங்கும்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அவரால் அது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70387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 1-2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3-4. 5-6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படைத்தவற்றை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ஆளும்படி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உலகெங்கும் எவ்வளவு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உயர்ந்துள்ளது.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மழலையிலும்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படைத்தவற்றை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ஆளும்படி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08A33-F8FB-D85E-5F1E-CB4368E90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A75908-633A-2908-2804-BFD2F1E31217}"/>
              </a:ext>
            </a:extLst>
          </p:cNvPr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கைவேலைப்பாடாகிய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பொருத்தியுள்ள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விண்மீன்களையும்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நினைவில்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யார்? மனிதப்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பிறவிகளை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ஒருபொருட்டாக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எண்ணுவதற்கு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எம்மாத்திரம்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படைத்தவற்றை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ஆளும்படி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85020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692C5-4856-34B6-5F14-28FBF7149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EF0B3D-E34E-527D-3B86-C7780607B4CC}"/>
              </a:ext>
            </a:extLst>
          </p:cNvPr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ஆயினும்,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சற்றே சிறியவர்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சூட்டியுள்ளீர்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எல்லாவற்றையும்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கீழ்ப்படுத்தியுள்ளீர்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படைத்தவற்றை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ஆளும்படி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50699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 26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27a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உண்மையை வெளிப்படுத்தும்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நீங்களும்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பேசவேண்டியவற்றைத்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12: 8-12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சொல்கிறேன்; மக்கள் முன்னிலையில்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ஏற்றுக்கொள்பவரை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மகனும் கடவுளின் தூதர்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மக்கள் முன்னிலையில் என்னை மறுதலிப்பவர் கடவுளின் தூதர்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மறுதலிக்கப்படுவார்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ஏதாவது ஒரு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சொல்லிவிட்டவரும்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மன்னிக்கப்படுவார்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9AE48-8C6D-DEE2-BBC9-81204ABE7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069342-0DF0-1ADD-4685-47D86EEA915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பழித்துரைப்பவர்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ஆட்சியாளர், அதிகாரிகள் முன்னும்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கூட்டிக்கொண்டு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பதில் அளிப்பது, என்ன பதில் அளிப்பது, என்ன பேசுவது என நீங்கள் கவலைப்பட வேண்டாம். ஏனெனில்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பேசவேண்டியவற்றைத்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தருவார்.”</a:t>
            </a:r>
          </a:p>
        </p:txBody>
      </p:sp>
    </p:spTree>
    <p:extLst>
      <p:ext uri="{BB962C8B-B14F-4D97-AF65-F5344CB8AC3E}">
        <p14:creationId xmlns:p14="http://schemas.microsoft.com/office/powerpoint/2010/main" val="33972173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கரங்களில் என்னைத்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என்னக் கொடுத்தாலும் பயனில்லை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கொடுக்காமல் பொருள் கொடுத்தால்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தான் நீ கேட்கின்றாய் -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தருகின்றேன் (2)</a:t>
            </a:r>
          </a:p>
        </p:txBody>
      </p:sp>
    </p:spTree>
    <p:extLst>
      <p:ext uri="{BB962C8B-B14F-4D97-AF65-F5344CB8AC3E}">
        <p14:creationId xmlns:p14="http://schemas.microsoft.com/office/powerpoint/2010/main" val="922503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கரங்களில் என்னைத்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சிந்தனை சொல் செயல் திறன் அனைத்தும்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உள்ளெழும் ஆசைகள் ஒவ்வொன்றும்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துளி நீராய்க் கலக்கின்றேன் - அதை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பயனுள்ள பலியாய் மாற்றிடுவாய் (2)</a:t>
            </a:r>
          </a:p>
        </p:txBody>
      </p:sp>
    </p:spTree>
    <p:extLst>
      <p:ext uri="{BB962C8B-B14F-4D97-AF65-F5344CB8AC3E}">
        <p14:creationId xmlns:p14="http://schemas.microsoft.com/office/powerpoint/2010/main" val="12563873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ஒப்புக்கொடுக்கும் இப்பலியின் காணிக்கைகளோடு நம்பிக்கையாளரின் வேண்டல்களையும் ஏற்றருளும்; இவ்வாறு இறைப்பற்றோடு நாங்கள் ஆற்றும் இப்பணியால் விண்ணக மாட்சிக்குக் கடந்து செல்வோமாக.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8729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33:11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செல்வர் வறுமையுற்றனர், பசியுற்றனர்; ஆண்டவரை நாடுவோருக்கு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ஏதும் குறைவுபடாது.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யோவா 3:2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தோன்றும்போது நாமும் அவரைப் போல் இருப்போம்; ஏனெனில் அவர் இருப்பது போல் நாம் அவரைக் காண்போம்.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61684776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365812762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என்வாழ்வில்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உயர்வானது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எதிர்ப்புகளில்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கலங்கிடமாட்டேன்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இருக்கின்றாய்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126076968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184144433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மேலானது என் வாழ்வில்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என்றும் காத்திருப்பேன்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195462325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எனக்குள்ளே உறவாடும் என் தெய்வமே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நினைவில் நான் என்றும்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சுவடுகளில்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பயணம் தொடர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நான் சங்கமிக்கும்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ஆனந்தம் என் வாழ்வில் என்றுமே</a:t>
            </a:r>
          </a:p>
        </p:txBody>
      </p:sp>
    </p:spTree>
    <p:extLst>
      <p:ext uri="{BB962C8B-B14F-4D97-AF65-F5344CB8AC3E}">
        <p14:creationId xmlns:p14="http://schemas.microsoft.com/office/powerpoint/2010/main" val="54769905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மாண்புக்கு உரிய உம்மைப் பணிவுடன் வேண்டுகின்றோம்: அதனால் புனிதமிக்க உடலாலும் இரத்தத்தாலும் எங்களுக்கு உணவு அளிப்பது போல எங் கள். எங்களை அவரது இறை இயல்பிலும் பங்குபெறச்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711712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86585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சதா சகாய மாதா சத்திய தெய்வத் தாயே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 மக்கள் எங்களுக்காய் மன்றாட வேண்டுமம்மா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துன்பத்தில் வாடும் மக்கள் ஆயிரம் ஆயிரமாய்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கண்ணீர் கணவாய் நின்று உம்மை யாம் கெஞ்சுகிறோம்</a:t>
            </a:r>
          </a:p>
        </p:txBody>
      </p:sp>
    </p:spTree>
    <p:extLst>
      <p:ext uri="{BB962C8B-B14F-4D97-AF65-F5344CB8AC3E}">
        <p14:creationId xmlns:p14="http://schemas.microsoft.com/office/powerpoint/2010/main" val="379586642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11274</TotalTime>
  <Words>4985</Words>
  <Application>Microsoft Office PowerPoint</Application>
  <PresentationFormat>Widescreen</PresentationFormat>
  <Paragraphs>542</Paragraphs>
  <Slides>147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147</vt:i4>
      </vt:variant>
    </vt:vector>
  </HeadingPairs>
  <TitlesOfParts>
    <vt:vector size="156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105</cp:revision>
  <dcterms:created xsi:type="dcterms:W3CDTF">2022-07-13T11:51:49Z</dcterms:created>
  <dcterms:modified xsi:type="dcterms:W3CDTF">2024-10-09T11:48:11Z</dcterms:modified>
</cp:coreProperties>
</file>