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1"/>
  </p:notesMasterIdLst>
  <p:sldIdLst>
    <p:sldId id="5021" r:id="rId2"/>
    <p:sldId id="4808" r:id="rId3"/>
    <p:sldId id="4226" r:id="rId4"/>
    <p:sldId id="5014" r:id="rId5"/>
    <p:sldId id="3818" r:id="rId6"/>
    <p:sldId id="3819" r:id="rId7"/>
    <p:sldId id="4320" r:id="rId8"/>
    <p:sldId id="4321" r:id="rId9"/>
    <p:sldId id="4229" r:id="rId10"/>
    <p:sldId id="4230" r:id="rId11"/>
    <p:sldId id="4957" r:id="rId12"/>
    <p:sldId id="4958" r:id="rId13"/>
    <p:sldId id="1326" r:id="rId14"/>
    <p:sldId id="1327" r:id="rId15"/>
    <p:sldId id="3416" r:id="rId16"/>
    <p:sldId id="362" r:id="rId17"/>
    <p:sldId id="4274" r:id="rId18"/>
    <p:sldId id="4275" r:id="rId19"/>
    <p:sldId id="4276" r:id="rId20"/>
    <p:sldId id="4277" r:id="rId21"/>
    <p:sldId id="3321" r:id="rId22"/>
    <p:sldId id="3323" r:id="rId23"/>
    <p:sldId id="3324" r:id="rId24"/>
    <p:sldId id="3325" r:id="rId25"/>
    <p:sldId id="4316" r:id="rId26"/>
    <p:sldId id="4317" r:id="rId27"/>
    <p:sldId id="4318" r:id="rId28"/>
    <p:sldId id="4319" r:id="rId29"/>
    <p:sldId id="4271" r:id="rId30"/>
    <p:sldId id="4272" r:id="rId31"/>
    <p:sldId id="4273" r:id="rId32"/>
    <p:sldId id="4161" r:id="rId33"/>
    <p:sldId id="4809" r:id="rId34"/>
    <p:sldId id="4023" r:id="rId35"/>
    <p:sldId id="3290" r:id="rId36"/>
    <p:sldId id="3292" r:id="rId37"/>
    <p:sldId id="5256" r:id="rId38"/>
    <p:sldId id="5257" r:id="rId39"/>
    <p:sldId id="3259" r:id="rId40"/>
    <p:sldId id="3297" r:id="rId41"/>
    <p:sldId id="3320" r:id="rId42"/>
    <p:sldId id="5264" r:id="rId43"/>
    <p:sldId id="5265" r:id="rId44"/>
    <p:sldId id="5260" r:id="rId45"/>
    <p:sldId id="5261" r:id="rId46"/>
    <p:sldId id="5262" r:id="rId47"/>
    <p:sldId id="5263" r:id="rId48"/>
    <p:sldId id="4961" r:id="rId49"/>
    <p:sldId id="4962" r:id="rId50"/>
    <p:sldId id="1378" r:id="rId51"/>
    <p:sldId id="4482" r:id="rId52"/>
    <p:sldId id="4893" r:id="rId53"/>
    <p:sldId id="4642" r:id="rId54"/>
    <p:sldId id="4960" r:id="rId55"/>
    <p:sldId id="4810" r:id="rId56"/>
    <p:sldId id="3424" r:id="rId57"/>
    <p:sldId id="1470" r:id="rId58"/>
    <p:sldId id="1471" r:id="rId59"/>
    <p:sldId id="1472" r:id="rId60"/>
    <p:sldId id="4246" r:id="rId61"/>
    <p:sldId id="4247" r:id="rId62"/>
    <p:sldId id="4286" r:id="rId63"/>
    <p:sldId id="1476" r:id="rId64"/>
    <p:sldId id="3972" r:id="rId65"/>
    <p:sldId id="4297" r:id="rId66"/>
    <p:sldId id="4287" r:id="rId67"/>
    <p:sldId id="1480" r:id="rId68"/>
    <p:sldId id="4250" r:id="rId69"/>
    <p:sldId id="4251" r:id="rId70"/>
    <p:sldId id="4288" r:id="rId71"/>
    <p:sldId id="1485" r:id="rId72"/>
    <p:sldId id="4253" r:id="rId73"/>
    <p:sldId id="4254" r:id="rId74"/>
    <p:sldId id="4289" r:id="rId75"/>
    <p:sldId id="1489" r:id="rId76"/>
    <p:sldId id="4485" r:id="rId77"/>
    <p:sldId id="4256" r:id="rId78"/>
    <p:sldId id="4290" r:id="rId79"/>
    <p:sldId id="1494" r:id="rId80"/>
    <p:sldId id="4257" r:id="rId81"/>
    <p:sldId id="4258" r:id="rId82"/>
    <p:sldId id="4291" r:id="rId83"/>
    <p:sldId id="1499" r:id="rId84"/>
    <p:sldId id="4486" r:id="rId85"/>
    <p:sldId id="4260" r:id="rId86"/>
    <p:sldId id="4298" r:id="rId87"/>
    <p:sldId id="4292" r:id="rId88"/>
    <p:sldId id="4299" r:id="rId89"/>
    <p:sldId id="4262" r:id="rId90"/>
    <p:sldId id="4263" r:id="rId91"/>
    <p:sldId id="4293" r:id="rId92"/>
    <p:sldId id="4300" r:id="rId93"/>
    <p:sldId id="4301" r:id="rId94"/>
    <p:sldId id="4302" r:id="rId95"/>
    <p:sldId id="4303" r:id="rId96"/>
    <p:sldId id="4304" r:id="rId97"/>
    <p:sldId id="4305" r:id="rId98"/>
    <p:sldId id="4306" r:id="rId99"/>
    <p:sldId id="4307" r:id="rId100"/>
    <p:sldId id="4483" r:id="rId101"/>
    <p:sldId id="3784" r:id="rId102"/>
    <p:sldId id="3785" r:id="rId103"/>
    <p:sldId id="3786" r:id="rId104"/>
    <p:sldId id="4322" r:id="rId105"/>
    <p:sldId id="3788" r:id="rId106"/>
    <p:sldId id="3789" r:id="rId107"/>
    <p:sldId id="3790" r:id="rId108"/>
    <p:sldId id="3791" r:id="rId109"/>
    <p:sldId id="3792" r:id="rId110"/>
    <p:sldId id="3793" r:id="rId111"/>
    <p:sldId id="3794" r:id="rId112"/>
    <p:sldId id="3795" r:id="rId113"/>
    <p:sldId id="3796" r:id="rId114"/>
    <p:sldId id="3797" r:id="rId115"/>
    <p:sldId id="3798" r:id="rId116"/>
    <p:sldId id="3799" r:id="rId117"/>
    <p:sldId id="3800" r:id="rId118"/>
    <p:sldId id="4323" r:id="rId119"/>
    <p:sldId id="4295" r:id="rId120"/>
    <p:sldId id="3802" r:id="rId121"/>
    <p:sldId id="4324" r:id="rId122"/>
    <p:sldId id="3805" r:id="rId123"/>
    <p:sldId id="3806" r:id="rId124"/>
    <p:sldId id="3807" r:id="rId125"/>
    <p:sldId id="4811" r:id="rId126"/>
    <p:sldId id="3707" r:id="rId127"/>
    <p:sldId id="4336" r:id="rId128"/>
    <p:sldId id="4337" r:id="rId129"/>
    <p:sldId id="4338" r:id="rId130"/>
    <p:sldId id="4339" r:id="rId131"/>
    <p:sldId id="4964" r:id="rId132"/>
    <p:sldId id="4965" r:id="rId133"/>
    <p:sldId id="5251" r:id="rId134"/>
    <p:sldId id="5252" r:id="rId135"/>
    <p:sldId id="4812" r:id="rId136"/>
    <p:sldId id="4330" r:id="rId137"/>
    <p:sldId id="4484" r:id="rId138"/>
    <p:sldId id="5138" r:id="rId139"/>
    <p:sldId id="5139" r:id="rId140"/>
    <p:sldId id="4946" r:id="rId141"/>
    <p:sldId id="4926" r:id="rId142"/>
    <p:sldId id="4927" r:id="rId143"/>
    <p:sldId id="4951" r:id="rId144"/>
    <p:sldId id="4952" r:id="rId145"/>
    <p:sldId id="4953" r:id="rId146"/>
    <p:sldId id="4954" r:id="rId147"/>
    <p:sldId id="4966" r:id="rId148"/>
    <p:sldId id="3835" r:id="rId149"/>
    <p:sldId id="3897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539470" y="1963883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28ஆம்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C676A9-1620-24E8-02C1-13897FD66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6" t="-6304" r="29323" b="-3390"/>
          <a:stretch/>
        </p:blipFill>
        <p:spPr bwMode="auto">
          <a:xfrm>
            <a:off x="0" y="384871"/>
            <a:ext cx="5288188" cy="578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08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129:3-4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எம் குற்றங்களை மனதில் கொண்டிருந்தால், யார்தான் நிலைத்து நிற்க முடியும்? ஏனெனில் இஸ்ரயேலின் கடவுளே, உம்மிடமே மன்னிப்பு உள்ளது.</a:t>
            </a:r>
          </a:p>
        </p:txBody>
      </p:sp>
    </p:spTree>
    <p:extLst>
      <p:ext uri="{BB962C8B-B14F-4D97-AF65-F5344CB8AC3E}">
        <p14:creationId xmlns:p14="http://schemas.microsoft.com/office/powerpoint/2010/main" val="413272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அண்ணலே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நமை அழைத்தார்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5022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சிறக்க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83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விசுவாசம் - அது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குன்றின்மேல்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திருவிளக்காம்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உண்மையும்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சுடராம்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அவை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தீதில்லா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சான்றுகளாம்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358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இருளெல்லாம்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அழித்திட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நெஞ்சில்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 வளம்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செழித்திட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நமையழைத்தார்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சுவைத்திடும்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- 2 அதை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தரணியர்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மகிழ்ந்திடப்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பகிர்ந்திடுவோம்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910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அருள் என்றும் எங்கள் முன் செல்லவும் எங்களைத் தொடர்ந்து வரவும் உம்மை வேண்டுகின்றோம்: அதனால் நாங்கள் நற்செயல் புரிவதில் என்றும் கருத்தாய் இருக்கச்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0364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பெண்ணின் மக்கள் அல்ல;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பெண்ணின் மக்கள்.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கலாத்தியருக்கு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22-24, 26-27, 31- 5: 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இருவர் இருந்தனர். ஒருவன்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பெண்ணிடம்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மற்றவன்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பெண்ணிடம்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பெண்ணின் மகன் இயல்பான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பெண்ணின்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ஒரு தொடர் உருவகம்.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இருவரும்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EC96A-5FBA-40FA-B12D-E8F3750E6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6DD1A9-6313-77F6-BEF4-7F66142E2C56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மலையில் செய்யப்பட்ட உடன்படிக்கை. அது அடிமை நிலையில்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பெற்றெடுக்கிறது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மேலே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பெண்; நமக்கு அன்னை. ஏனெனில், “பிள்ளை பெறாத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மகிழ்ந்து பாடு!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பேறுகால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அறியாதவளே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 முழங்கு!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கைவிடப்பட்டவளின்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கணவனோடு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வாழ்பவளின்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ஏராளமானவர்கள்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450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3D361-AF96-7EA5-72A2-62D4DAB01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001CCB-3CB4-E99C-212C-316B9924C25D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பெண்ணின் மக்கள் அல்ல;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பெண்ணின் மக்கள். கிறிஸ்து அடிமை நிலையிலிருந்து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உரிமை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769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113: 1-2. 3-4. 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a,6-7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இப்பொழுதும்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AB731-642D-6DB6-AEE8-164B8995B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3B1CF9-50C7-5AE3-51D9-9C6B87801C48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கீழ்த்திசை 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மேற்றிசை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போற்றப்படுவதாக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உயர்ந்தது அவரது மாட்சி.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423771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FDE2F-04A1-61BC-D814-9876E1F95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DED3A4-2609-7BB6-C1EC-74B267E02373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நிகர் யார்?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குனிந்து பார்க்கின்றார்;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தூசியிலிருந்து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தூக்கி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வறியவரைக்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குப்பை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மேட்டிலிருந்து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கைதூக்கி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333334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 8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7b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இன்று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 நீங்கள்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நலம்!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815325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9797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யோனாவின்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வேறு அடையாளம் எதுவும்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கொடுக்கப்படமாட்டாது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29-32</a:t>
            </a:r>
          </a:p>
        </p:txBody>
      </p:sp>
    </p:spTree>
    <p:extLst>
      <p:ext uri="{BB962C8B-B14F-4D97-AF65-F5344CB8AC3E}">
        <p14:creationId xmlns:p14="http://schemas.microsoft.com/office/powerpoint/2010/main" val="32666941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கூடக்கூட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அடையாளம்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யோனாவின்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வேறு அடையாளம் எதுவும்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நினிவே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தென்னாட்டு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இத்தலைமுறையினரோடு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36334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கண்டனம் செய்வார். ஏனெனில்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சாலமோனின்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கடைக்கோடியிலிருந்து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வந்தவர்.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இங்கிருப்பவர்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சாலமோனிலும்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அல்லவா! தீர்ப்பு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நினிவே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இத்தலைமுறையினரோடு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கண்டனம் செய்வார்கள்.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அவர்கள் மனம்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9140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இங்கிருப்பவர்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யோனாவை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அல்லவா!”</a:t>
            </a:r>
          </a:p>
        </p:txBody>
      </p:sp>
    </p:spTree>
    <p:extLst>
      <p:ext uri="{BB962C8B-B14F-4D97-AF65-F5344CB8AC3E}">
        <p14:creationId xmlns:p14="http://schemas.microsoft.com/office/powerpoint/2010/main" val="41943188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உனது ஓவியம்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காவியம்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ஆலயம் நானும் அதில் ஓர் ஆகமம்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6441128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299576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இதயம்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வேளையில் வசந்த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என்னை தந்தேன்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6771500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ஒப்புக்கொடுக்கும் இப்பலியின் காணிக்கைகளோடு நம்பிக்கையாளரின் வேண்டல்களையும் ஏற்றருளும்; இவ்வாறு இறைப்பற்றோடு நாங்கள் ஆற்றும் இப்பணியால் விண்ணக மாட்சிக்குக் கடந்து செல்வோமாக.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8729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33:11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செல்வர் வறுமையுற்றனர், பசியுற்றனர்; ஆண்டவரை நாடுவோருக்கு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ஏதும் குறைவுபடாது.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யோவா 3:2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தோன்றும்போது நாமும் அவரைப் போல் இருப்போம்; ஏனெனில் அவர் இருப்பது போல் நாம் அவரைக் காண்போம்.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261684776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361813292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 நெஞ்ச வீட்டினில் என் இன்பப் பாட்டினிலே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நாமம் நான் பாட என் உள்ளம் நீ வாழவே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அன்புத் தாயாக எந்நாளும் எனைக் காக்கவே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சொந்தம் நீயாக என் வாழ்வும் நீயாகவே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எழுந்து வா தேடும் அமைதி தா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அழைத்தேன் உயிர் கொடுத்தேன் உறவைத் தேடியே</a:t>
            </a:r>
          </a:p>
        </p:txBody>
      </p:sp>
    </p:spTree>
    <p:extLst>
      <p:ext uri="{BB962C8B-B14F-4D97-AF65-F5344CB8AC3E}">
        <p14:creationId xmlns:p14="http://schemas.microsoft.com/office/powerpoint/2010/main" val="95455222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97331137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பயணம்தான் நான் செல்ல பாதையும் நீயாகவே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வழியெல்லாம் துணையாக வாழ்வெல்லாம் இனிதாகவே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சுமையெல்லாம் சுகமாக பகையெல்லாம் பரிவாகவே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நினைவெல்லாம் நிறைவாக நெஞ்சோடு நீ வாழவே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எழுந்து வா தேடும் அமைதி தா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அழைத்தேன் உயிர் கொடுத்தேன் உறவைத் தேடியே</a:t>
            </a:r>
          </a:p>
        </p:txBody>
      </p:sp>
    </p:spTree>
    <p:extLst>
      <p:ext uri="{BB962C8B-B14F-4D97-AF65-F5344CB8AC3E}">
        <p14:creationId xmlns:p14="http://schemas.microsoft.com/office/powerpoint/2010/main" val="65034755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338977682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மாண்புக்கு உரிய உம்மைப் பணிவுடன் வேண்டுகின்றோம்: அதனால் புனிதமிக்க உடலாலும் இரத்தத்தாலும் எங்களுக்கு உணவு அளிப்பது போல எங் கள். எங்களை அவரது இறை இயல்பிலும் பங்குபெறச்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711712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அமலோற்பவியே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மாசறு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மாபரன்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மாமரியே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மாதவளே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மாந்தர்களை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காப்பவளே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நினைந்து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489960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அமலோற்பவியே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மாசறு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மாபரன்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திருத்தாயே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மறைபோற்றும்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பேரெழிலே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மண்ணின்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ராக்கினியே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658835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11282</TotalTime>
  <Words>5069</Words>
  <Application>Microsoft Office PowerPoint</Application>
  <PresentationFormat>Widescreen</PresentationFormat>
  <Paragraphs>552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97</cp:revision>
  <dcterms:created xsi:type="dcterms:W3CDTF">2022-07-13T11:51:49Z</dcterms:created>
  <dcterms:modified xsi:type="dcterms:W3CDTF">2024-10-09T11:10:45Z</dcterms:modified>
</cp:coreProperties>
</file>