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4952" r:id="rId3"/>
    <p:sldId id="5298" r:id="rId4"/>
    <p:sldId id="5293" r:id="rId5"/>
    <p:sldId id="5379" r:id="rId6"/>
    <p:sldId id="5297" r:id="rId7"/>
    <p:sldId id="5299" r:id="rId8"/>
    <p:sldId id="337" r:id="rId9"/>
    <p:sldId id="3583" r:id="rId10"/>
    <p:sldId id="1274" r:id="rId11"/>
    <p:sldId id="1275" r:id="rId12"/>
    <p:sldId id="3991" r:id="rId13"/>
    <p:sldId id="3992" r:id="rId14"/>
    <p:sldId id="3993" r:id="rId15"/>
    <p:sldId id="1281" r:id="rId16"/>
    <p:sldId id="1282" r:id="rId17"/>
    <p:sldId id="4240" r:id="rId18"/>
    <p:sldId id="4241" r:id="rId19"/>
    <p:sldId id="1283" r:id="rId20"/>
    <p:sldId id="1284" r:id="rId21"/>
    <p:sldId id="3994" r:id="rId22"/>
    <p:sldId id="3995" r:id="rId23"/>
    <p:sldId id="3996" r:id="rId24"/>
    <p:sldId id="3997" r:id="rId25"/>
    <p:sldId id="4242" r:id="rId26"/>
    <p:sldId id="4243" r:id="rId27"/>
    <p:sldId id="4228" r:id="rId28"/>
    <p:sldId id="3999" r:id="rId29"/>
    <p:sldId id="4000" r:id="rId30"/>
    <p:sldId id="4229" r:id="rId31"/>
    <p:sldId id="4230" r:id="rId32"/>
    <p:sldId id="1326" r:id="rId33"/>
    <p:sldId id="1327" r:id="rId34"/>
    <p:sldId id="4956" r:id="rId35"/>
    <p:sldId id="4957" r:id="rId36"/>
    <p:sldId id="3416" r:id="rId37"/>
    <p:sldId id="362" r:id="rId38"/>
    <p:sldId id="4274" r:id="rId39"/>
    <p:sldId id="4275" r:id="rId40"/>
    <p:sldId id="4276" r:id="rId41"/>
    <p:sldId id="4277" r:id="rId42"/>
    <p:sldId id="3321" r:id="rId43"/>
    <p:sldId id="3323" r:id="rId44"/>
    <p:sldId id="3324" r:id="rId45"/>
    <p:sldId id="3325" r:id="rId46"/>
    <p:sldId id="4316" r:id="rId47"/>
    <p:sldId id="4317" r:id="rId48"/>
    <p:sldId id="4318" r:id="rId49"/>
    <p:sldId id="4319" r:id="rId50"/>
    <p:sldId id="4271" r:id="rId51"/>
    <p:sldId id="4272" r:id="rId52"/>
    <p:sldId id="4273" r:id="rId53"/>
    <p:sldId id="4161" r:id="rId54"/>
    <p:sldId id="5257" r:id="rId55"/>
    <p:sldId id="4954" r:id="rId56"/>
    <p:sldId id="3290" r:id="rId57"/>
    <p:sldId id="3292" r:id="rId58"/>
    <p:sldId id="5381" r:id="rId59"/>
    <p:sldId id="5383" r:id="rId60"/>
    <p:sldId id="5382" r:id="rId61"/>
    <p:sldId id="3259" r:id="rId62"/>
    <p:sldId id="3297" r:id="rId63"/>
    <p:sldId id="3320" r:id="rId64"/>
    <p:sldId id="5384" r:id="rId65"/>
    <p:sldId id="5385" r:id="rId66"/>
    <p:sldId id="5386" r:id="rId67"/>
    <p:sldId id="3850" r:id="rId68"/>
    <p:sldId id="3851" r:id="rId69"/>
    <p:sldId id="5387" r:id="rId70"/>
    <p:sldId id="3853" r:id="rId71"/>
    <p:sldId id="3246" r:id="rId72"/>
    <p:sldId id="4485" r:id="rId73"/>
    <p:sldId id="3303" r:id="rId74"/>
    <p:sldId id="3338" r:id="rId75"/>
    <p:sldId id="5388" r:id="rId76"/>
    <p:sldId id="5389" r:id="rId77"/>
    <p:sldId id="5390" r:id="rId78"/>
    <p:sldId id="5391" r:id="rId79"/>
    <p:sldId id="1378" r:id="rId80"/>
    <p:sldId id="4482" r:id="rId81"/>
    <p:sldId id="3635" r:id="rId82"/>
    <p:sldId id="4244" r:id="rId83"/>
    <p:sldId id="4245" r:id="rId84"/>
    <p:sldId id="3649" r:id="rId85"/>
    <p:sldId id="5251" r:id="rId86"/>
    <p:sldId id="5252" r:id="rId87"/>
    <p:sldId id="5253" r:id="rId88"/>
    <p:sldId id="5254" r:id="rId89"/>
    <p:sldId id="1106" r:id="rId90"/>
    <p:sldId id="4278" r:id="rId91"/>
    <p:sldId id="4279" r:id="rId92"/>
    <p:sldId id="4280" r:id="rId93"/>
    <p:sldId id="4281" r:id="rId94"/>
    <p:sldId id="4283" r:id="rId95"/>
    <p:sldId id="4284" r:id="rId96"/>
    <p:sldId id="4282" r:id="rId97"/>
    <p:sldId id="5380" r:id="rId98"/>
    <p:sldId id="3822" r:id="rId99"/>
    <p:sldId id="3423" r:id="rId100"/>
    <p:sldId id="4955" r:id="rId101"/>
    <p:sldId id="4324" r:id="rId102"/>
    <p:sldId id="1470" r:id="rId103"/>
    <p:sldId id="1471" r:id="rId104"/>
    <p:sldId id="1472" r:id="rId105"/>
    <p:sldId id="4246" r:id="rId106"/>
    <p:sldId id="4247" r:id="rId107"/>
    <p:sldId id="4286" r:id="rId108"/>
    <p:sldId id="1476" r:id="rId109"/>
    <p:sldId id="4248" r:id="rId110"/>
    <p:sldId id="4249" r:id="rId111"/>
    <p:sldId id="4287" r:id="rId112"/>
    <p:sldId id="1480" r:id="rId113"/>
    <p:sldId id="4250" r:id="rId114"/>
    <p:sldId id="4251" r:id="rId115"/>
    <p:sldId id="4252" r:id="rId116"/>
    <p:sldId id="4288" r:id="rId117"/>
    <p:sldId id="1485" r:id="rId118"/>
    <p:sldId id="4253" r:id="rId119"/>
    <p:sldId id="4254" r:id="rId120"/>
    <p:sldId id="4289" r:id="rId121"/>
    <p:sldId id="1489" r:id="rId122"/>
    <p:sldId id="4255" r:id="rId123"/>
    <p:sldId id="4256" r:id="rId124"/>
    <p:sldId id="4327" r:id="rId125"/>
    <p:sldId id="4290" r:id="rId126"/>
    <p:sldId id="1494" r:id="rId127"/>
    <p:sldId id="4257" r:id="rId128"/>
    <p:sldId id="4258" r:id="rId129"/>
    <p:sldId id="4259" r:id="rId130"/>
    <p:sldId id="4291" r:id="rId131"/>
    <p:sldId id="1499" r:id="rId132"/>
    <p:sldId id="4261" r:id="rId133"/>
    <p:sldId id="4260" r:id="rId134"/>
    <p:sldId id="4292" r:id="rId135"/>
    <p:sldId id="1504" r:id="rId136"/>
    <p:sldId id="4262" r:id="rId137"/>
    <p:sldId id="4263" r:id="rId138"/>
    <p:sldId id="4328" r:id="rId139"/>
    <p:sldId id="4293" r:id="rId140"/>
    <p:sldId id="4483" r:id="rId141"/>
    <p:sldId id="3784" r:id="rId142"/>
    <p:sldId id="3785" r:id="rId143"/>
    <p:sldId id="3786" r:id="rId144"/>
    <p:sldId id="3787" r:id="rId145"/>
    <p:sldId id="3788" r:id="rId146"/>
    <p:sldId id="3789" r:id="rId147"/>
    <p:sldId id="3790" r:id="rId148"/>
    <p:sldId id="3791" r:id="rId149"/>
    <p:sldId id="3792" r:id="rId150"/>
    <p:sldId id="3793" r:id="rId151"/>
    <p:sldId id="3794" r:id="rId152"/>
    <p:sldId id="3795" r:id="rId153"/>
    <p:sldId id="3796" r:id="rId154"/>
    <p:sldId id="3797" r:id="rId155"/>
    <p:sldId id="3798" r:id="rId156"/>
    <p:sldId id="3799" r:id="rId157"/>
    <p:sldId id="3800" r:id="rId158"/>
    <p:sldId id="3801" r:id="rId159"/>
    <p:sldId id="4294" r:id="rId160"/>
    <p:sldId id="4295" r:id="rId161"/>
    <p:sldId id="4139" r:id="rId162"/>
    <p:sldId id="3805" r:id="rId163"/>
    <p:sldId id="3806" r:id="rId164"/>
    <p:sldId id="3807" r:id="rId165"/>
    <p:sldId id="5255" r:id="rId166"/>
    <p:sldId id="3670" r:id="rId167"/>
    <p:sldId id="4542" r:id="rId168"/>
    <p:sldId id="4901" r:id="rId169"/>
    <p:sldId id="4543" r:id="rId170"/>
    <p:sldId id="4902" r:id="rId171"/>
    <p:sldId id="889" r:id="rId172"/>
    <p:sldId id="4285" r:id="rId173"/>
    <p:sldId id="4982" r:id="rId174"/>
    <p:sldId id="5250" r:id="rId175"/>
    <p:sldId id="5256" r:id="rId176"/>
    <p:sldId id="4326" r:id="rId177"/>
    <p:sldId id="4484" r:id="rId178"/>
    <p:sldId id="4492" r:id="rId179"/>
    <p:sldId id="4493" r:id="rId180"/>
    <p:sldId id="4925" r:id="rId181"/>
    <p:sldId id="4947" r:id="rId182"/>
    <p:sldId id="4948" r:id="rId183"/>
    <p:sldId id="4147" r:id="rId184"/>
    <p:sldId id="3691" r:id="rId185"/>
    <p:sldId id="3692" r:id="rId186"/>
    <p:sldId id="3693" r:id="rId187"/>
    <p:sldId id="4966" r:id="rId188"/>
    <p:sldId id="3835" r:id="rId189"/>
    <p:sldId id="3897" r:id="rId19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presProps" Target="pres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viewProps" Target="viewProp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theme" Target="theme/theme1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7</a:t>
            </a:r>
            <a:r>
              <a:rPr lang="en-IN" sz="4400" b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எஸ் 4:17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அனைத்தும் உம் அதிகாரத்தின் கீழ் உள்ளன; உமது திருவுளத்தை எவராலும் எதிர்த்து நிற்க முடியாது. விண்ணையும் மண்ணையும் விண்ணின் கீழ் உள்ள அனைத்தையும் படைத்தவர்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நீரே. நீரே அனைத்துக்கும்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646892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24933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புனித இடம் ஆலயம்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ஆலயம்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உள்ளம் ஒன்று சேரும் இடம் ஆலயம்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ஆலயம்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உணர்வு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பெருகிட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உயர்வு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அடைந்திட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உண்மை வழி செல்லும்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ஆலயம்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ஆலயம்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- 4</a:t>
            </a:r>
          </a:p>
        </p:txBody>
      </p:sp>
    </p:spTree>
    <p:extLst>
      <p:ext uri="{BB962C8B-B14F-4D97-AF65-F5344CB8AC3E}">
        <p14:creationId xmlns:p14="http://schemas.microsoft.com/office/powerpoint/2010/main" val="3849581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இயற்கை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மாந்தர்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ஆலயம்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ஆலயம்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பகிர்ந்து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உயிர்கள்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உறைவிடம் ஆலயம்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உயிரென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மதித்திடும்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உள்ளங்கள்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மானுடர்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வாழ்வுக்காய்த்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தனைதரும்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நெஞ்சங்கள்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நம்பிக்கை செய்தி சொல்லும் நண்பர்கள்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உண்மைக்காய்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உயிரை இழக்கும்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ஜீவன்கள்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எல்லோரும்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ஆலயம் - 2</a:t>
            </a:r>
          </a:p>
        </p:txBody>
      </p:sp>
    </p:spTree>
    <p:extLst>
      <p:ext uri="{BB962C8B-B14F-4D97-AF65-F5344CB8AC3E}">
        <p14:creationId xmlns:p14="http://schemas.microsoft.com/office/powerpoint/2010/main" val="29036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24933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புனித இடம் ஆலயம்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ஆலயம்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உள்ளம் ஒன்று சேரும் இடம் ஆலயம்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ஆலயம்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உணர்வு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பெருகிட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உயர்வு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அடைந்திட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உண்மை வழி செல்லும்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ஆலயம்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ஆலயம்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- 4</a:t>
            </a:r>
          </a:p>
        </p:txBody>
      </p:sp>
    </p:spTree>
    <p:extLst>
      <p:ext uri="{BB962C8B-B14F-4D97-AF65-F5344CB8AC3E}">
        <p14:creationId xmlns:p14="http://schemas.microsoft.com/office/powerpoint/2010/main" val="3839094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பசுமை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சோலைகள்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பாடும் பறவைகள் ஆலயம்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ஆலயம்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விடியலின்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குரலென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ஒலித்திடும்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கலைகளும்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கடவுளே உன் புகழ்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கவிதையும்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நல்வார்த்தை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பேசுகின்ற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நாவுகள்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நல்லோரின்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பாதை செல்லும்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பாதங்கள்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எல்லாமே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ஆலயம் - 2</a:t>
            </a:r>
          </a:p>
        </p:txBody>
      </p:sp>
    </p:spTree>
    <p:extLst>
      <p:ext uri="{BB962C8B-B14F-4D97-AF65-F5344CB8AC3E}">
        <p14:creationId xmlns:p14="http://schemas.microsoft.com/office/powerpoint/2010/main" val="1402135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24933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புனித இடம் ஆலயம்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ஆலயம்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உள்ளம் ஒன்று சேரும் இடம் ஆலயம்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ஆலயம்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உணர்வு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பெருகிட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உயர்வு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அடைந்திட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உண்மை வழி செல்லும்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ஆலயம்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ஆலயம்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- 4</a:t>
            </a:r>
          </a:p>
        </p:txBody>
      </p:sp>
    </p:spTree>
    <p:extLst>
      <p:ext uri="{BB962C8B-B14F-4D97-AF65-F5344CB8AC3E}">
        <p14:creationId xmlns:p14="http://schemas.microsoft.com/office/powerpoint/2010/main" val="1767834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என்றென்றுமுள்ள எல்லாம் வல்ல இறைவா, எங்கள் தகுதிக்கும் நாங்கள் விரும்பிக் கேட்பதற்கும் மேலாகவே உமது மிகுதியான பரிவிரக்கத்தால் எங்களுக்கு அருளுகின்றீர்; அதனால் எங்கள் மீது உமது இரக்கத்தைப் பொழிந்து மனச்சான்றுக்கு அச்சம் விளைவிப்பவற்றை மன்னித்து, நாங்கள் கேட்கத் தயங்கும் மன்றாட்டை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11557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நிறைவேற்றுவீராக. 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81742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இருவரும்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2: 18-24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படைத்து முடித்த பின்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கடவுள், “மனிதன் தனிமையாக இருப்பது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நல்லதன்று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உருவாக்குவேன்”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விலங்குகளையும்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பறவைகளையும்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உருவாக்கி, அவற்றிற்கு மனிதன் என்ன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பெயரிடுவான்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பார்க்க, அவற்றை அவனிடம் கொண்டு வந்தார். உயிருள்ள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ஒவ்வொன்றுக்கும்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அவன் என்ன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பெயரிட்டானோ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அதுவே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கால்நடைகள்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பறவைகள், காட்டு விலங்குகள் ஆகிய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பெயரிட்டான்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மனிதன் காணவில்லை.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மனிதனுக்கு ஆழ்ந்த உறக்கம் வரச்செய்து, அவன் உறங்கும் பொழுது அவன்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எலும்பு ஒன்றை எடுத்துக்கொண்டு, எடுத்த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இடத்தைச்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94030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மனிதனிடமிருந்து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பெண்ணாக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 வந்தார்.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மனிதன், “இதோ! இவளே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எலும்பும்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ஆனவள்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எடுக்கப்பட்டதால்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இவள் பெண்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அழைக்கப்படுவாள்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என்றான். இதனால் கணவன் தன் தாய்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 மனைவியுடன்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40367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ஒன்றித்திருப்பான்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இருவரும்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84643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128: 1-2. 3. 4-5. 6 (பல்லவி: 5 காண்க)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வாழ்நாளெல்லாம்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நற்பேறும்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வாழ்நாளெல்லாம்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துணைவியார்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இருப்பார்; உண்ணும் இடத்தில்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கன்றுகளைப்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சூழ்ந்திருப்பர்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வாழ்நாளெல்லாம்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1216205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நடக்கும்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இத்தகைய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உம் வாழ்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நல்வாழ்வைக்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வாழ்நாளெல்லாம்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193479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நீர்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வாழ்நாளெல்லாம்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603158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தூய்மையாக்குகிறவர்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தூய்மையாக்கப்படுவோர்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உயிர்முதல்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ஒன்றே.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2: 9-11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சிறிது காலம்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வானதூதரைவிடச்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தாழ்ந்தவராக்கப்பட்ட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இவர் துன்புற்று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சூட்டப்பட்டதைக்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காண்கிறோம். இவ்வாறு கடவுளின் அருளால்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உட்படவேண்டியிருந்தது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எல்லாவற்றையும்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உண்டாக்கினார். அவர்,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பங்குகொள்ள அழைத்துச் செல்ல விரும்பிய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வழிநடத்துபவரைத்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நிறைவுள்ளவராக்கினார்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இது ஏற்ற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தூய்மை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யாக்குகிறவர்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தூய்மையாக்கப்படுவோர்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உயிர்முதல்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ஒன்றே. இதனால்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அழைக்க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வெட்கப்படவில்லை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416275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12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நாம்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என்றால் கடவுள் நம்மோடு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அன்பு நம்மிடம் நிறைவு பெறும்.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பிரிக்காதிருக்கட்டும்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10: 2-16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அணுகி, “கணவன் தன் மனைவியை விலக்கி விடுவது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கேட்டு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அவர்களிடம்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கட்டளை என்ன?” என்று கேட்டார். அவர்கள்,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மணவிலக்குச்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சான்றிதழ் எழுதி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விலக்கிவிடலாம்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அனுமதி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இயேசு அவர்களிடம், “உங்கள்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இக்கட்டளையை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 வைத்தார்.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தொடக்கத்திலேயே கடவுள், ‘ஆணும்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பெண்ணுமாக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இதனால் கணவன் தன் தாய்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 மனைவியுடன்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ஒன்றித்திருப்பான்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இருவரும்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.’ இனி அவர்கள் இருவர் அல்ல; ஒரே உடல். எனவே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பிரிக்காதிருக்கட்டும்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32137040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பின்னர் வீட்டில்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அவர்களை நோக்கி, “தன் மனைவியை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விலக்கிவிட்டு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வேறொரு பெண்ணை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மணப்பவன்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எதிராக விபசாரம் செய்கிறான். 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விலக்கிவிட்டு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வேறொருவரை மணக்கும்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விபசாரம் செய்கிறாள்”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தொடவேண்டுமென்று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சிலர் அவரிடம் கொண்டு வந்தனர்.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732585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அதட்டினர்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கண்டு, கோபம் கொண்டு, “சிறு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வரவிடுங்கள்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தடுக்காதீர்கள்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இத்தகையோருக்கே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இறையாட்சியைச்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ஏற்றுக்கொள்ளாதோர்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பிறகு அவர் அவர்களை அரவணைத்து, தம் கைகளை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955562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48799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9641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 காணிக்கை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இறவாத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 மனித உறவின்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சின்னமாம்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மேகங்கள்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வான்மழை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அருவியாகுமே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வாழ்வாக்கி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வரம் ஒன்று தா (2) இதய காணிக்கை</a:t>
            </a:r>
          </a:p>
        </p:txBody>
      </p:sp>
    </p:spTree>
    <p:extLst>
      <p:ext uri="{BB962C8B-B14F-4D97-AF65-F5344CB8AC3E}">
        <p14:creationId xmlns:p14="http://schemas.microsoft.com/office/powerpoint/2010/main" val="149314442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 காணிக்கை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இறவாத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 மனித உறவின்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சின்னமாம்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உயர்ந்திடவே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கோயிலாகுமே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நல்வாழ்வு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 உள்ளம் தா (2) இதய காணிக்கை</a:t>
            </a:r>
          </a:p>
        </p:txBody>
      </p:sp>
    </p:spTree>
    <p:extLst>
      <p:ext uri="{BB962C8B-B14F-4D97-AF65-F5344CB8AC3E}">
        <p14:creationId xmlns:p14="http://schemas.microsoft.com/office/powerpoint/2010/main" val="417888758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 கட்டளைகளாலும் தூய மறைநிகழ்வுகளாலும் நிறுவப்பட்ட பலிகளை நீர் ஏற்றுக்கொள்ள உம்மை வேண்டுகின்றோம்: உமக்கு ஏற்ற ஊழியம் புரிந்து நாங்கள் கொண்டாடும் இப்பணியால் தூய்மையாக்கப்பட்டு, உமது மீட்பின் நிறைவைப் பெறத் தகுதி பெறுவோமாக.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401092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 3:25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 டவரில் நம்பிக்கை வைப்போருக்கும் அவரைத் தேடுவோருக்கும் அவர் நல்லவர்!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1 கொரி 10:17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அப்பம் ஒன்றே. நாம் பலராயினும் ஒரே உடலாய் இருக்கிறோம். ஏனெனில் நாம் அனைவரும் அந்த ஒரே அப்பத்திலும் ஒரே கிண்ணத்திலும் பங்குகொள்கிறோம்.</a:t>
            </a:r>
          </a:p>
        </p:txBody>
      </p:sp>
    </p:spTree>
    <p:extLst>
      <p:ext uri="{BB962C8B-B14F-4D97-AF65-F5344CB8AC3E}">
        <p14:creationId xmlns:p14="http://schemas.microsoft.com/office/powerpoint/2010/main" val="4106773897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9785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உயிர்தரும் உணவே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உயிருக்குள் உயிராய் வாவா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தரும் ஊற்றே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 ஆற்றலாய் என்னுள்ளம் வாவா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 வா இறைவா வாழ்வின் உறவாய்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என்னுயிர் இயேசுவே வாவா(2)</a:t>
            </a:r>
          </a:p>
        </p:txBody>
      </p:sp>
    </p:spTree>
    <p:extLst>
      <p:ext uri="{BB962C8B-B14F-4D97-AF65-F5344CB8AC3E}">
        <p14:creationId xmlns:p14="http://schemas.microsoft.com/office/powerpoint/2010/main" val="3546840091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9924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உயிருள்ள விருந்தே என் இறைவா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நலம் தரும் மருந்தாய் எனில் வாவா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நிரந்தர வாழ்வே என் தேவா(2)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நிம்மதி வாழ்வாய் எனில் வா வா(2)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 வா இறைவா வாழ்வின் உறவாய்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என்னுயிர் இயேசுவே வாவா(2)</a:t>
            </a:r>
          </a:p>
        </p:txBody>
      </p:sp>
    </p:spTree>
    <p:extLst>
      <p:ext uri="{BB962C8B-B14F-4D97-AF65-F5344CB8AC3E}">
        <p14:creationId xmlns:p14="http://schemas.microsoft.com/office/powerpoint/2010/main" val="3192815431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9785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உயிர்தரும் உணவே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உயிருக்குள் உயிராய் வாவா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தரும் ஊற்றே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 ஆற்றலாய் என்னுள்ளம் வாவா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 வா இறைவா வாழ்வின் உறவாய்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என்னுயிர் இயேசுவே வாவா(2)</a:t>
            </a:r>
          </a:p>
        </p:txBody>
      </p:sp>
    </p:spTree>
    <p:extLst>
      <p:ext uri="{BB962C8B-B14F-4D97-AF65-F5344CB8AC3E}">
        <p14:creationId xmlns:p14="http://schemas.microsoft.com/office/powerpoint/2010/main" val="2986639009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9924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அழியாத உணவே என் இறைவா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 ஒளியாய் என்னில் வா வா(2)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பகிர்வே என் தேவா(2)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அனுதின உணவாய் எனில் வா வா(2)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 வா இறைவா வாழ்வின் உறவாய்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என்னுயிர் இயேசுவே வாவா(2)</a:t>
            </a:r>
          </a:p>
        </p:txBody>
      </p:sp>
    </p:spTree>
    <p:extLst>
      <p:ext uri="{BB962C8B-B14F-4D97-AF65-F5344CB8AC3E}">
        <p14:creationId xmlns:p14="http://schemas.microsoft.com/office/powerpoint/2010/main" val="2870141524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9785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உயிர்தரும் உணவே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உயிருக்குள் உயிராய் வாவா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தரும் ஊற்றே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 ஆற்றலாய் என்னுள்ளம் வாவா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 வா இறைவா வாழ்வின் உறவாய்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என்னுயிர் இயேசுவே வாவா(2)</a:t>
            </a:r>
          </a:p>
        </p:txBody>
      </p:sp>
    </p:spTree>
    <p:extLst>
      <p:ext uri="{BB962C8B-B14F-4D97-AF65-F5344CB8AC3E}">
        <p14:creationId xmlns:p14="http://schemas.microsoft.com/office/powerpoint/2010/main" val="3395963923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 நாங்கள் பெற்றுக்கொண்ட கிறிஸ்துவின் அருளடையாளத்தால் புத்துணர்வும் ஊட்டமும் பெறுகின்றோம்; இவ்வாறு நாங்கள் அவராகவே மாறிட எங்களுக்கு அருள்வீராக.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2103773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அலையொளிர் அருணனை அணிந்திடுமா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மணிமுடி மாமரியே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வாழ்க்கையின் பேரரசி வழுவில்லா மாதரசி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கலையெல்லாம் சேர்ந்தெழும் தலைவியும் நீயல்லோ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காலமும் காத்திடுவாய்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அகால வேளையிலே அம்மா உன் கருணையாலே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பொல்லாத கூளியின் தொல்லைகள் நீங்கிட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 உம் மகனிடம் கேள்</a:t>
            </a:r>
          </a:p>
        </p:txBody>
      </p:sp>
    </p:spTree>
    <p:extLst>
      <p:ext uri="{BB962C8B-B14F-4D97-AF65-F5344CB8AC3E}">
        <p14:creationId xmlns:p14="http://schemas.microsoft.com/office/powerpoint/2010/main" val="3478136155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அலையொளிர் அருணனை அணிந்திடுமா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மணிமுடி மாமரியே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வாழ்க்கையின் பேரரசி வழுவில்லா மாதரசி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கலையெல்லாம் சேர்ந்தெழும் தலைவியும் நீயல்லோ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காலமும் காத்திடுவாய்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அகோரப் போர் முழங்கி அல்லலும் தோன்றுதன்றோ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எல்லோரும் விரும்பிடும் நல்லதோர் அமைதியை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சொல்லாமல் அளித்திடுவாய்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4019763300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7929</TotalTime>
  <Words>6013</Words>
  <Application>Microsoft Office PowerPoint</Application>
  <PresentationFormat>Widescreen</PresentationFormat>
  <Paragraphs>667</Paragraphs>
  <Slides>189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189</vt:i4>
      </vt:variant>
    </vt:vector>
  </HeadingPairs>
  <TitlesOfParts>
    <vt:vector size="198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102</cp:revision>
  <dcterms:created xsi:type="dcterms:W3CDTF">2022-07-13T11:32:32Z</dcterms:created>
  <dcterms:modified xsi:type="dcterms:W3CDTF">2024-10-05T03:22:06Z</dcterms:modified>
</cp:coreProperties>
</file>