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5027" r:id="rId2"/>
    <p:sldId id="5253" r:id="rId3"/>
    <p:sldId id="5087" r:id="rId4"/>
    <p:sldId id="5329" r:id="rId5"/>
    <p:sldId id="5330" r:id="rId6"/>
    <p:sldId id="5333" r:id="rId7"/>
    <p:sldId id="5331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7" r:id="rId35"/>
    <p:sldId id="5258" r:id="rId36"/>
    <p:sldId id="3290" r:id="rId37"/>
    <p:sldId id="3292" r:id="rId38"/>
    <p:sldId id="5259" r:id="rId39"/>
    <p:sldId id="5260" r:id="rId40"/>
    <p:sldId id="5261" r:id="rId41"/>
    <p:sldId id="3259" r:id="rId42"/>
    <p:sldId id="3297" r:id="rId43"/>
    <p:sldId id="3320" r:id="rId44"/>
    <p:sldId id="5267" r:id="rId45"/>
    <p:sldId id="5268" r:id="rId46"/>
    <p:sldId id="3246" r:id="rId47"/>
    <p:sldId id="3260" r:id="rId48"/>
    <p:sldId id="3303" r:id="rId49"/>
    <p:sldId id="3338" r:id="rId50"/>
    <p:sldId id="1378" r:id="rId51"/>
    <p:sldId id="4482" r:id="rId52"/>
    <p:sldId id="4819" r:id="rId53"/>
    <p:sldId id="5170" r:id="rId54"/>
    <p:sldId id="4960" r:id="rId55"/>
    <p:sldId id="4955" r:id="rId56"/>
    <p:sldId id="3424" r:id="rId57"/>
    <p:sldId id="1470" r:id="rId58"/>
    <p:sldId id="1471" r:id="rId59"/>
    <p:sldId id="1472" r:id="rId60"/>
    <p:sldId id="4246" r:id="rId61"/>
    <p:sldId id="4247" r:id="rId62"/>
    <p:sldId id="4286" r:id="rId63"/>
    <p:sldId id="1476" r:id="rId64"/>
    <p:sldId id="3972" r:id="rId65"/>
    <p:sldId id="4297" r:id="rId66"/>
    <p:sldId id="4287" r:id="rId67"/>
    <p:sldId id="1480" r:id="rId68"/>
    <p:sldId id="4250" r:id="rId69"/>
    <p:sldId id="4251" r:id="rId70"/>
    <p:sldId id="4288" r:id="rId71"/>
    <p:sldId id="1485" r:id="rId72"/>
    <p:sldId id="4253" r:id="rId73"/>
    <p:sldId id="4254" r:id="rId74"/>
    <p:sldId id="4289" r:id="rId75"/>
    <p:sldId id="1489" r:id="rId76"/>
    <p:sldId id="4485" r:id="rId77"/>
    <p:sldId id="4256" r:id="rId78"/>
    <p:sldId id="4290" r:id="rId79"/>
    <p:sldId id="1494" r:id="rId80"/>
    <p:sldId id="4257" r:id="rId81"/>
    <p:sldId id="4258" r:id="rId82"/>
    <p:sldId id="4291" r:id="rId83"/>
    <p:sldId id="1499" r:id="rId84"/>
    <p:sldId id="4486" r:id="rId85"/>
    <p:sldId id="4260" r:id="rId86"/>
    <p:sldId id="4298" r:id="rId87"/>
    <p:sldId id="4292" r:id="rId88"/>
    <p:sldId id="4299" r:id="rId89"/>
    <p:sldId id="4262" r:id="rId90"/>
    <p:sldId id="4263" r:id="rId91"/>
    <p:sldId id="4293" r:id="rId92"/>
    <p:sldId id="4300" r:id="rId93"/>
    <p:sldId id="4301" r:id="rId94"/>
    <p:sldId id="4302" r:id="rId95"/>
    <p:sldId id="4303" r:id="rId96"/>
    <p:sldId id="4304" r:id="rId97"/>
    <p:sldId id="4305" r:id="rId98"/>
    <p:sldId id="4306" r:id="rId99"/>
    <p:sldId id="4307" r:id="rId100"/>
    <p:sldId id="4483" r:id="rId101"/>
    <p:sldId id="3784" r:id="rId102"/>
    <p:sldId id="3785" r:id="rId103"/>
    <p:sldId id="3786" r:id="rId104"/>
    <p:sldId id="4322" r:id="rId105"/>
    <p:sldId id="3788" r:id="rId106"/>
    <p:sldId id="3789" r:id="rId107"/>
    <p:sldId id="3790" r:id="rId108"/>
    <p:sldId id="3791" r:id="rId109"/>
    <p:sldId id="3792" r:id="rId110"/>
    <p:sldId id="3793" r:id="rId111"/>
    <p:sldId id="3794" r:id="rId112"/>
    <p:sldId id="3795" r:id="rId113"/>
    <p:sldId id="3796" r:id="rId114"/>
    <p:sldId id="3797" r:id="rId115"/>
    <p:sldId id="3798" r:id="rId116"/>
    <p:sldId id="3799" r:id="rId117"/>
    <p:sldId id="3800" r:id="rId118"/>
    <p:sldId id="4323" r:id="rId119"/>
    <p:sldId id="4295" r:id="rId120"/>
    <p:sldId id="3802" r:id="rId121"/>
    <p:sldId id="4324" r:id="rId122"/>
    <p:sldId id="3805" r:id="rId123"/>
    <p:sldId id="3806" r:id="rId124"/>
    <p:sldId id="3807" r:id="rId125"/>
    <p:sldId id="5255" r:id="rId126"/>
    <p:sldId id="5401" r:id="rId127"/>
    <p:sldId id="5402" r:id="rId128"/>
    <p:sldId id="5403" r:id="rId129"/>
    <p:sldId id="5407" r:id="rId130"/>
    <p:sldId id="5404" r:id="rId131"/>
    <p:sldId id="4964" r:id="rId132"/>
    <p:sldId id="4965" r:id="rId133"/>
    <p:sldId id="5251" r:id="rId134"/>
    <p:sldId id="5252" r:id="rId135"/>
    <p:sldId id="5256" r:id="rId136"/>
    <p:sldId id="4330" r:id="rId137"/>
    <p:sldId id="4484" r:id="rId138"/>
    <p:sldId id="4148" r:id="rId139"/>
    <p:sldId id="4380" r:id="rId140"/>
    <p:sldId id="4940" r:id="rId141"/>
    <p:sldId id="4944" r:id="rId142"/>
    <p:sldId id="4945" r:id="rId143"/>
    <p:sldId id="4951" r:id="rId144"/>
    <p:sldId id="4952" r:id="rId145"/>
    <p:sldId id="4953" r:id="rId146"/>
    <p:sldId id="4954" r:id="rId147"/>
    <p:sldId id="4966" r:id="rId148"/>
    <p:sldId id="3835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E5713E7-4448-A5F4-9D59-545B6D33E1DE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7</a:t>
            </a:r>
            <a:r>
              <a:rPr lang="ta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61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எஸ் 4:17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அனைத்தும் உம் அதிகாரத்தின் கீழ் உள்ளன; உமது திருவுளத்தை எவராலும் எதிர்த்து நிற்க முடியாது. விண்ணையும் மண்ணையும் விண்ணின் கீழ் உள்ள அனைத்தையும் படைத்தவர்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நீரே. நீரே அனைத்துக்கும்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64689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68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பிரசன்னம்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384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1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பலியாக்க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புதிய 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சோதனை வென்று சாதனை படைக்க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ஆற்றல் தருகின்றது நமக்கு ஆற்றல் தருகின்றது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52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819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எங்கள் தகுதிக்கும் நாங்கள் விரும்பிக் கேட்பதற்கும் மேலாகவே உமது மிகுதியான பரிவிரக்கத்தால் எங்களுக்கு அருளுகின்றீர்; அதனால் எங்கள் மீது உமது இரக்கத்தைப் பொழிந்து மனச்சான்றுக்கு அச்சம் விளைவிப்பவற்றை மன்னித்து, நாங்கள் கேட்கத் தயங்கும் மன்றாட்டை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1155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நிறைவேற்றுவீராக.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81742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இயேசுவின்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அனைவரும்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கலாத்தியருக்கு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22-29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என்பதற்காகவே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கட்டுப்பாட்டுக்கு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வைக்கப்பட்டிருந்தோம்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அந்த நம்பிக்கையை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7F92-F544-F774-72A4-7289B3D0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3D6EF6-4C40-53DF-BEBC-631BEA7E642B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அடிப்படையில் நாம்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ஆக்கப்படுவதற்காக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கூட்டிச்செல்லும்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வழித்துணையாய்த்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செயல்பட்டது. இப்பொழுது நாம்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வழித்துணைவரின்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பொறுப்பில் இல்லை. ஏனெனில், கிறிஸ்து இயேசுவின்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அனைவரும்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17665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59EAE-EEBF-C8A3-B5D2-018F99DCD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0129ED-3146-F5D4-74B1-CFF54CD078F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நீங்கள்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கிரேக்கர்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என்றும், அடிமைகள்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குடிமக்கள் என்றும் இல்லை; ஆண் என்றும் பெண் என்றும் வேறுபாடு இல்லை;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9644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CF5D-8D85-4194-87E6-CCEAAFC15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D0D13C-4668-3715-65ED-2261523A566B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வழித்தோன்றல்களுமாய்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அடிப்படையில்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உரிமைப்பேறு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உடையவர்களாயும்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9762648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105: 2-3. 4-5. 6-7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நினைவில்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மாட்சிப்படுத்துங்கள்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நினைவில்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FBFEF-155F-53AC-9448-6E07F4363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B8C2D1-637B-1586-9752-AE50DF2E768B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அவர்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அருஞ்செயல்களையும்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நினைவில்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2031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4FB74-88A3-9B3F-5FBC-CD26C7F7B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2FA8B4-C6D3-CB8D-E306-778DDC6E5789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அவரே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ஆண்டவர்! அவரின்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நினைவில்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70493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27-28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 ஒருவர்,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பாலூட்டி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 உம்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குரலெழுப்பிக்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இன்னும் அதிகம்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தன்னையே வழங்கும்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6243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E7F53-D7B4-12EF-42B0-F2F25EB59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47EF47-366A-4DEA-D812-4C46BE33BA83}"/>
              </a:ext>
            </a:extLst>
          </p:cNvPr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கொய்து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பூவாய் என்றும்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கேட்பேன்</a:t>
            </a:r>
          </a:p>
        </p:txBody>
      </p:sp>
    </p:spTree>
    <p:extLst>
      <p:ext uri="{BB962C8B-B14F-4D97-AF65-F5344CB8AC3E}">
        <p14:creationId xmlns:p14="http://schemas.microsoft.com/office/powerpoint/2010/main" val="25218229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கட்டளைகளாலும் தூய மறைநிகழ்வுகளாலும் நிறுவப்பட்ட பலிகளை நீர் ஏற்றுக்கொள்ள உம்மை வேண்டுகின்றோம்: உமக்கு ஏற்ற ஊழியம் புரிந்து நாங்கள் கொண்டாடும் இப்பணியால் தூய்மையாக்கப்பட்டு, உமது மீட்பின் நிறைவைப் பெறத்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40109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 3:25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 டவரில் நம்பிக்கை வைப்போருக்கும் அவரைத் தேடுவோருக்கும் அவர் நல்லவர்!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கொரி 10:17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அப்பம் ஒன்றே. நாம் பலராயினும் ஒரே உடலாய் இருக்கிறோம். ஏனெனில் நாம் அனைவரும் அந்த ஒரே அப்பத்திலும் ஒரே கிண்ணத்திலும் பங்குகொள்கிறோம்.</a:t>
            </a:r>
          </a:p>
        </p:txBody>
      </p:sp>
    </p:spTree>
    <p:extLst>
      <p:ext uri="{BB962C8B-B14F-4D97-AF65-F5344CB8AC3E}">
        <p14:creationId xmlns:p14="http://schemas.microsoft.com/office/powerpoint/2010/main" val="410677389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82869345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(வரும்) - 2</a:t>
            </a:r>
          </a:p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133470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95462458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போராட்டம்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சூழ்ந்தென்னைத்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தீவாக்கும்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(இணை)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பயிலும்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</p:txBody>
      </p:sp>
    </p:spTree>
    <p:extLst>
      <p:ext uri="{BB962C8B-B14F-4D97-AF65-F5344CB8AC3E}">
        <p14:creationId xmlns:p14="http://schemas.microsoft.com/office/powerpoint/2010/main" val="304240274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360088811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 நாங்கள் பெற்றுக்கொண்ட கிறிஸ்துவின் அருளடையாளத்தால் புத்துணர்வும் ஊட்டமும் பெறுகின்றோம்; இவ்வாறு நாங்கள் அவராகவே மாறிட எங்களுக்கு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210377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11276</TotalTime>
  <Words>4956</Words>
  <Application>Microsoft Office PowerPoint</Application>
  <PresentationFormat>Widescreen</PresentationFormat>
  <Paragraphs>553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103</cp:revision>
  <dcterms:created xsi:type="dcterms:W3CDTF">2022-07-13T11:51:49Z</dcterms:created>
  <dcterms:modified xsi:type="dcterms:W3CDTF">2024-10-11T07:58:33Z</dcterms:modified>
</cp:coreProperties>
</file>