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23" r:id="rId2"/>
    <p:sldId id="4893" r:id="rId3"/>
    <p:sldId id="5253" r:id="rId4"/>
    <p:sldId id="52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8" r:id="rId36"/>
    <p:sldId id="5259" r:id="rId37"/>
    <p:sldId id="5260" r:id="rId38"/>
    <p:sldId id="3259" r:id="rId39"/>
    <p:sldId id="3297" r:id="rId40"/>
    <p:sldId id="3320" r:id="rId41"/>
    <p:sldId id="5261" r:id="rId42"/>
    <p:sldId id="5262" r:id="rId43"/>
    <p:sldId id="3246" r:id="rId44"/>
    <p:sldId id="3260" r:id="rId45"/>
    <p:sldId id="3303" r:id="rId46"/>
    <p:sldId id="3338" r:id="rId47"/>
    <p:sldId id="5256" r:id="rId48"/>
    <p:sldId id="5257" r:id="rId49"/>
    <p:sldId id="1378" r:id="rId50"/>
    <p:sldId id="4482" r:id="rId51"/>
    <p:sldId id="5255" r:id="rId52"/>
    <p:sldId id="4642" r:id="rId53"/>
    <p:sldId id="4960" r:id="rId54"/>
    <p:sldId id="4903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384" r:id="rId125"/>
    <p:sldId id="4665" r:id="rId126"/>
    <p:sldId id="4666" r:id="rId127"/>
    <p:sldId id="4667" r:id="rId128"/>
    <p:sldId id="4668" r:id="rId129"/>
    <p:sldId id="4669" r:id="rId130"/>
    <p:sldId id="4964" r:id="rId131"/>
    <p:sldId id="4965" r:id="rId132"/>
    <p:sldId id="5251" r:id="rId133"/>
    <p:sldId id="5252" r:id="rId134"/>
    <p:sldId id="4904" r:id="rId135"/>
    <p:sldId id="4330" r:id="rId136"/>
    <p:sldId id="4484" r:id="rId137"/>
    <p:sldId id="4546" r:id="rId138"/>
    <p:sldId id="4931" r:id="rId139"/>
    <p:sldId id="4932" r:id="rId140"/>
    <p:sldId id="4935" r:id="rId141"/>
    <p:sldId id="4936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01-Oct-24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முன்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இருப்பதெப்படி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1-12, 14-16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மறுமொழி: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இவ்வாறு என்று அறிவேன்; ஆனால், மனிதர் இறைவன்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இருப்பதெப்படி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ஒருவர் அவருடன் வழக்காட விரும்பினால்,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ஒன்றுக்கேனும்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பதிலளிக்க முடியுமா?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அகற்றுவார்;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அதை அறியா;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தலைகீழாக்குவார்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அதனிடத்தினின்று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முதுகை மிதித்து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வடமீன்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மிருகசீரிடத்தையும்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கார்த்திகை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தென்திசை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குழுக்களையும்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1644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கணக்கிட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ஆற்றுநர்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என் அருகே அவர்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பார்க்க முடியவில்லை.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நழுவிச்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உணர முடியவில்லை. இதோ!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பறிப்பாரானால்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யாது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கேட்பார்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1979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எச்சொல்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நேர்மையாக இருந்தாலும்,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நீதிபதியிடம்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கூப்பிட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பதிலுரைப்பினும்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நம்புவதற்கில்லை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4394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88: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bc-10. 11-12. 13-14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கூப்புகின்றேன்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இறந்தோர்க்காகவா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ஆவிகள்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எடுத்துரைக்கப்படுமா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இருட்டினில்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அறியப்படுமா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மறதி உலகில்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உணரப்படுமா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72748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கதறுகின்றேன்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என்னை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என்னிடமிருந்து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5424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8-9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ஆதாயமாக்கிக்கொள்ள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குப்பையாகக்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கருதுகிறேன்.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இணைந்திருப்பதற்காகத்தான்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இவ்வாறு கருதுகிறேன்.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57-62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நடந்தபோது ஒருவர் அவரை நோக்கி, “நீர்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பதுங்குக்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சாய்க்கக்கூட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இடமில்லை”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“முதலில் நான் போய்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செய்துவிட்டுவர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வேண்டாம். அவர்கள்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ஆயினும் முதலில் நான் போய் என்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விடைபெற்று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030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கலப்பையில்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பார்ப்பவர்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3616828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மதுமலர் நிறைகொடி கையிலேந்தும்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 நிறை சூசை மாமுனியே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 வளர் உமது நற்பதம்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துணைசெய் தெம்மையாளும் தாதையரே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வான் உலகிழந்ததால் கர்வமுற்ற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 மனக்கூளியின் வலையறுக்க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மனுவாய் உதித்த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தாதையாம் சூசை உன் தஞ்சம்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21731341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11247</TotalTime>
  <Words>5034</Words>
  <Application>Microsoft Office PowerPoint</Application>
  <PresentationFormat>Widescreen</PresentationFormat>
  <Paragraphs>540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2022-07-13T11:51:49Z</dcterms:created>
  <dcterms:modified xsi:type="dcterms:W3CDTF">2024-10-01T11:47:00Z</dcterms:modified>
</cp:coreProperties>
</file>