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010" r:id="rId2"/>
    <p:sldId id="4893" r:id="rId3"/>
    <p:sldId id="5253" r:id="rId4"/>
    <p:sldId id="52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258" r:id="rId36"/>
    <p:sldId id="5259" r:id="rId37"/>
    <p:sldId id="5260" r:id="rId38"/>
    <p:sldId id="5261" r:id="rId39"/>
    <p:sldId id="3259" r:id="rId40"/>
    <p:sldId id="3297" r:id="rId41"/>
    <p:sldId id="3320" r:id="rId42"/>
    <p:sldId id="5262" r:id="rId43"/>
    <p:sldId id="5263" r:id="rId44"/>
    <p:sldId id="5264" r:id="rId45"/>
    <p:sldId id="3246" r:id="rId46"/>
    <p:sldId id="3260" r:id="rId47"/>
    <p:sldId id="3303" r:id="rId48"/>
    <p:sldId id="3338" r:id="rId49"/>
    <p:sldId id="5256" r:id="rId50"/>
    <p:sldId id="5257" r:id="rId51"/>
    <p:sldId id="1378" r:id="rId52"/>
    <p:sldId id="4482" r:id="rId53"/>
    <p:sldId id="5255" r:id="rId54"/>
    <p:sldId id="4642" r:id="rId55"/>
    <p:sldId id="4960" r:id="rId56"/>
    <p:sldId id="4903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384" r:id="rId127"/>
    <p:sldId id="4665" r:id="rId128"/>
    <p:sldId id="4666" r:id="rId129"/>
    <p:sldId id="4667" r:id="rId130"/>
    <p:sldId id="4668" r:id="rId131"/>
    <p:sldId id="4669" r:id="rId132"/>
    <p:sldId id="4964" r:id="rId133"/>
    <p:sldId id="4965" r:id="rId134"/>
    <p:sldId id="5251" r:id="rId135"/>
    <p:sldId id="5252" r:id="rId136"/>
    <p:sldId id="4904" r:id="rId137"/>
    <p:sldId id="4330" r:id="rId138"/>
    <p:sldId id="4484" r:id="rId139"/>
    <p:sldId id="4546" r:id="rId140"/>
    <p:sldId id="4931" r:id="rId141"/>
    <p:sldId id="4932" r:id="rId142"/>
    <p:sldId id="4935" r:id="rId143"/>
    <p:sldId id="4936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D2C00FF-61BC-6E74-CE4A-07B9B3251E20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75413" y="2229531"/>
            <a:ext cx="69884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1CA487-14A2-71B7-367E-3612BFAC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6" y="378530"/>
            <a:ext cx="5990390" cy="6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4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பகைசூழும் இதயத்துச் சுவரையெல்லாம்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பாசத்தால் தகர்க்கின்ற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புகைசூழ்ந்து இருள் வாழும் மனதில் எல்லாம் - 2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பெயர் சொல்லி ஒளியேற்ற உனைக்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929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நலமெல்லாம் எனக்கென்று தேடும் குணம் -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நாள்தோறும் இறக்கின்ற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பலியாக பிறர்க்கென்னை அளித்திட்டபின் - 2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பரிசாக உனை கேட்கும் வரம்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98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 தயவு கிடைத்தால்,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 என்னை அனுப்பும்.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அர்த்தக்சஸ்தாவின்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நீசான்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மாதத்தில் அவரது முன்னிலையில் திராட்சை இரசம்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நெகேமியாவாகிய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கொடுத்தேன். அப்பொழுது அவர் முன்னிலையில்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துயருற்றவனாய்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“ஏன் உன் 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நோயுற்றவனாகத்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தெரியவில்லையே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3E89F-452E-2358-3E46-D937568CD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A2D13-FB1E-85A2-5B27-FCAED993C3D0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வேறொன்றுமில்லை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நீடூழி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இரையாக்கப்பட்டிருக்கும்போது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முகம் எப்படி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இருக்கும்?” என்றேன்.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மன்னர் என்னை நோக்கி, “உனக்கு என்ன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1831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7DC20-1451-3B67-D2A2-1AB0CE5F3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6FA92B-F422-8978-37C6-4B2631C4862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வேண்டும்?” என்றார். அப்பொழுது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“நீர் மனம் வைத்தால்,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 தயவு கிடைத்தால்,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 என்னை அனுப்பும்”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அருகில் அமர்ந்திருந்த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629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ACE86-843E-918A-8FB3-234EB605A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248982-897D-76BD-4984-7A8FA7483E8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ஆகும்? எப்பொழுது நீ திரும்பி வருவாய்?”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மன்னர் என்னை அனுப்ப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திரும்பி வரும் காலத்தை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குறிப்பிட்டேன்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அடையும்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யூப்பிரத்தீசின்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ஆளுநர்கள்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வழிவிட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மடல்கள்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கொத்தளக்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தங்க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93560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5B28D-2850-ADEB-765C-744B8F55F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65C330-892E-C954-DC0F-59757161968D}"/>
              </a:ext>
            </a:extLst>
          </p:cNvPr>
          <p:cNvSpPr txBox="1"/>
          <p:nvPr/>
        </p:nvSpPr>
        <p:spPr>
          <a:xfrm>
            <a:off x="0" y="-1792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 வீட்டின்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சட்டங்கள்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 மரங்களை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காடுகளுக்குக்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ஆசாபுக்கு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இருந்ததால்,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கொடுத்தார்.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374437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137: 1-2. 3. 4-5. 6 (பல்லவி: 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நினையாவிடில்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நா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மேல்வாயோடு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ஒட்டிக்கொள்ளட்டும்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ஆறுகளருகே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அழுதோம்.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அலரிச்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மாட்டி வைத்தோம்.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நினையாவிடில்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நா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மேல்வாயோடு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ஒட்டிக்கொள்ளட்டும்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FFE16-97FE-22E5-1371-A2C8BA54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83F800-8247-F480-B2B4-8F466AAB9696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சிறையாக்கினோர்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மகிழ்ச்சிப்பா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பாடிக்காட்டுங்கள்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நினையாவிடில்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நா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மேல்வாயோடு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ஒட்டிக்கொள்ளட்டும்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3355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9CC86-8CDC-2371-7932-5CD1B5DB4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183E5B-9F27-FB6C-6E3F-AD279455B0B5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உரித்தாக்கும் பாடலை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எங்ஙனம் பாடுவோம்?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சூம்பிப்போவதாக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நினையாவிடில்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நா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மேல்வாயோடு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ஒட்டிக்கொள்ளட்டும்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74138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EE09B-1425-14B2-4F61-D963E81D6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B96499-8A3A-9334-8037-F145C046A9AA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நா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மேல்வாயோடு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நினையாவிடில்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நா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மேல்வாயோடு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ஒட்டிக்கொள்ளட்டும்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9185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8-9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ஆதாயமாக்கிக்கொள்ள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குப்பையாகக்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கருதுகிறேன்.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இணைந்திருப்பதற்காகத்தான்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இவ்வாறு கருதுகிறேன்.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57-62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நடந்தபோது ஒருவர் அவரை நோக்கி, “நீர்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நரிகளுக்குப்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பதுங்குக்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சாய்க்கக்கூட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இடமில்லை”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அவர், “முதலில் நான் போய்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செய்துவிட்டுவர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இயேசு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 வேண்டாம். அவர்கள்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ஆயினும் முதலில் நான் போய் என்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விடைபெற்று 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8030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கலப்பையில்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பார்ப்பவர்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3616828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மதுமலர் நிறைகொடி கையிலேந்தும்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 நிறை சூசை மாமுனியே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 வளர் உமது நற்பதம்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துணைசெய் தெம்மையாளும் தாதையரே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வான் உலகிழந்ததால் கர்வமுற்ற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 மனக்கூளியின் வலையறுக்க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மனுவாய் உதித்த கடவுள்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தாதையாம் சூசை உன் தஞ்சம்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2173134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11261</TotalTime>
  <Words>5108</Words>
  <Application>Microsoft Office PowerPoint</Application>
  <PresentationFormat>Widescreen</PresentationFormat>
  <Paragraphs>546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96</cp:revision>
  <dcterms:created xsi:type="dcterms:W3CDTF">2022-07-13T11:51:49Z</dcterms:created>
  <dcterms:modified xsi:type="dcterms:W3CDTF">2024-10-09T12:40:09Z</dcterms:modified>
</cp:coreProperties>
</file>