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3"/>
  </p:notesMasterIdLst>
  <p:sldIdLst>
    <p:sldId id="5022" r:id="rId2"/>
    <p:sldId id="4893" r:id="rId3"/>
    <p:sldId id="5254" r:id="rId4"/>
    <p:sldId id="5239" r:id="rId5"/>
    <p:sldId id="5240" r:id="rId6"/>
    <p:sldId id="5243" r:id="rId7"/>
    <p:sldId id="5241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894" r:id="rId35"/>
    <p:sldId id="4023" r:id="rId36"/>
    <p:sldId id="3290" r:id="rId37"/>
    <p:sldId id="3292" r:id="rId38"/>
    <p:sldId id="5315" r:id="rId39"/>
    <p:sldId id="5316" r:id="rId40"/>
    <p:sldId id="5317" r:id="rId41"/>
    <p:sldId id="3259" r:id="rId42"/>
    <p:sldId id="3297" r:id="rId43"/>
    <p:sldId id="3320" r:id="rId44"/>
    <p:sldId id="5318" r:id="rId45"/>
    <p:sldId id="5319" r:id="rId46"/>
    <p:sldId id="5320" r:id="rId47"/>
    <p:sldId id="4912" r:id="rId48"/>
    <p:sldId id="3260" r:id="rId49"/>
    <p:sldId id="4908" r:id="rId50"/>
    <p:sldId id="4909" r:id="rId51"/>
    <p:sldId id="4920" r:id="rId52"/>
    <p:sldId id="1378" r:id="rId53"/>
    <p:sldId id="4482" r:id="rId54"/>
    <p:sldId id="4639" r:id="rId55"/>
    <p:sldId id="4640" r:id="rId56"/>
    <p:sldId id="4960" r:id="rId57"/>
    <p:sldId id="4903" r:id="rId58"/>
    <p:sldId id="3424" r:id="rId59"/>
    <p:sldId id="1470" r:id="rId60"/>
    <p:sldId id="1471" r:id="rId61"/>
    <p:sldId id="1472" r:id="rId62"/>
    <p:sldId id="4246" r:id="rId63"/>
    <p:sldId id="4247" r:id="rId64"/>
    <p:sldId id="4286" r:id="rId65"/>
    <p:sldId id="1476" r:id="rId66"/>
    <p:sldId id="3972" r:id="rId67"/>
    <p:sldId id="4297" r:id="rId68"/>
    <p:sldId id="4287" r:id="rId69"/>
    <p:sldId id="1480" r:id="rId70"/>
    <p:sldId id="4250" r:id="rId71"/>
    <p:sldId id="4251" r:id="rId72"/>
    <p:sldId id="4288" r:id="rId73"/>
    <p:sldId id="1485" r:id="rId74"/>
    <p:sldId id="4253" r:id="rId75"/>
    <p:sldId id="4254" r:id="rId76"/>
    <p:sldId id="4289" r:id="rId77"/>
    <p:sldId id="1489" r:id="rId78"/>
    <p:sldId id="4485" r:id="rId79"/>
    <p:sldId id="4256" r:id="rId80"/>
    <p:sldId id="4290" r:id="rId81"/>
    <p:sldId id="1494" r:id="rId82"/>
    <p:sldId id="4257" r:id="rId83"/>
    <p:sldId id="4258" r:id="rId84"/>
    <p:sldId id="4291" r:id="rId85"/>
    <p:sldId id="1499" r:id="rId86"/>
    <p:sldId id="4486" r:id="rId87"/>
    <p:sldId id="4260" r:id="rId88"/>
    <p:sldId id="4298" r:id="rId89"/>
    <p:sldId id="4292" r:id="rId90"/>
    <p:sldId id="4299" r:id="rId91"/>
    <p:sldId id="4262" r:id="rId92"/>
    <p:sldId id="4263" r:id="rId93"/>
    <p:sldId id="4293" r:id="rId94"/>
    <p:sldId id="4300" r:id="rId95"/>
    <p:sldId id="4301" r:id="rId96"/>
    <p:sldId id="4302" r:id="rId97"/>
    <p:sldId id="4303" r:id="rId98"/>
    <p:sldId id="4304" r:id="rId99"/>
    <p:sldId id="4305" r:id="rId100"/>
    <p:sldId id="4306" r:id="rId101"/>
    <p:sldId id="4307" r:id="rId102"/>
    <p:sldId id="4483" r:id="rId103"/>
    <p:sldId id="3784" r:id="rId104"/>
    <p:sldId id="3785" r:id="rId105"/>
    <p:sldId id="3786" r:id="rId106"/>
    <p:sldId id="4322" r:id="rId107"/>
    <p:sldId id="3788" r:id="rId108"/>
    <p:sldId id="3789" r:id="rId109"/>
    <p:sldId id="3790" r:id="rId110"/>
    <p:sldId id="3791" r:id="rId111"/>
    <p:sldId id="3792" r:id="rId112"/>
    <p:sldId id="3793" r:id="rId113"/>
    <p:sldId id="3794" r:id="rId114"/>
    <p:sldId id="3795" r:id="rId115"/>
    <p:sldId id="3796" r:id="rId116"/>
    <p:sldId id="3797" r:id="rId117"/>
    <p:sldId id="3798" r:id="rId118"/>
    <p:sldId id="3799" r:id="rId119"/>
    <p:sldId id="3800" r:id="rId120"/>
    <p:sldId id="4323" r:id="rId121"/>
    <p:sldId id="4295" r:id="rId122"/>
    <p:sldId id="3802" r:id="rId123"/>
    <p:sldId id="4324" r:id="rId124"/>
    <p:sldId id="3805" r:id="rId125"/>
    <p:sldId id="3806" r:id="rId126"/>
    <p:sldId id="3807" r:id="rId127"/>
    <p:sldId id="4384" r:id="rId128"/>
    <p:sldId id="4896" r:id="rId129"/>
    <p:sldId id="5255" r:id="rId130"/>
    <p:sldId id="5312" r:id="rId131"/>
    <p:sldId id="5314" r:id="rId132"/>
    <p:sldId id="5313" r:id="rId133"/>
    <p:sldId id="4964" r:id="rId134"/>
    <p:sldId id="4965" r:id="rId135"/>
    <p:sldId id="5251" r:id="rId136"/>
    <p:sldId id="5252" r:id="rId137"/>
    <p:sldId id="4904" r:id="rId138"/>
    <p:sldId id="4330" r:id="rId139"/>
    <p:sldId id="4484" r:id="rId140"/>
    <p:sldId id="4386" r:id="rId141"/>
    <p:sldId id="466" r:id="rId142"/>
    <p:sldId id="4928" r:id="rId143"/>
    <p:sldId id="4929" r:id="rId144"/>
    <p:sldId id="4930" r:id="rId145"/>
    <p:sldId id="4951" r:id="rId146"/>
    <p:sldId id="4952" r:id="rId147"/>
    <p:sldId id="4953" r:id="rId148"/>
    <p:sldId id="4954" r:id="rId149"/>
    <p:sldId id="4966" r:id="rId150"/>
    <p:sldId id="3835" r:id="rId151"/>
    <p:sldId id="3897" r:id="rId1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01-Oct-24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1531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to Pray the Chaplet of St Anthony of Padua ⋆ Virgo Sacrata">
            <a:extLst>
              <a:ext uri="{FF2B5EF4-FFF2-40B4-BE49-F238E27FC236}">
                <a16:creationId xmlns:a16="http://schemas.microsoft.com/office/drawing/2014/main" id="{9E43E440-7FFA-5329-1859-093F51F7C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7"/>
            <a:ext cx="4570589" cy="682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801905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26ஆம்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3786760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எங்களுக்குச் செய்த யாவற்றையும் உண்மையான தீர்ப்போடு செய்திருக்கிறீர். ஏனெனில், நாங்கள் உமக்கு எதிராக பாவம் செய்தோம். உம் கட்டளைகளுக்குப் பணிந்தோமில்லை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னால் உம் பெயரை மாட்சிப்படுத்தும்; உமது இரக்கப் பெருக்கிற்கு ஏற்ப எங்களை நடத்தும்.</a:t>
            </a:r>
          </a:p>
        </p:txBody>
      </p:sp>
    </p:spTree>
    <p:extLst>
      <p:ext uri="{BB962C8B-B14F-4D97-AF65-F5344CB8AC3E}">
        <p14:creationId xmlns:p14="http://schemas.microsoft.com/office/powerpoint/2010/main" val="283096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கொண்டாடுவோம்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ஒன்றாகுவோம்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இந்த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மனிதநலம்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மலர்ந்து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மாண்படைய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2343670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பகைமை உணர்வுகளை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களைந்து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பாசத்தைப்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பொழிந்தே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வேற்றுமை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மதித்திங்கு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ஒற்றுமையுடனே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பழகுவோம்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இலக்கணமாகிடவே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அன்றாடம் உறவுகள்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வளர்ந்திடவே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சேர்வோம்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விரும்பும்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படைப்போம்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3014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கொண்டாடுவோம்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ஒன்றாகுவோம்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இந்த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மனிதநலம்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மலர்ந்து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மாண்படைய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4117350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பாகுபாடுகளை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வெறுத்து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சமத்துவம்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பிளவுகள்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பிணக்குகள்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ஓய்ந்திங்கு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பிறரையும்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நேசிக்கத்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துவங்குவோம்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உள்ளங்கள்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ஒன்றாக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உலகெல்லாம்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நிறையன்பு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துலங்கிடவே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சேர்வோம்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விரும்பும்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படைப்போம்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3711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கொண்டாடுவோம்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ஒன்றாகுவோம்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இந்த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மனிதநலம்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மலர்ந்து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மாண்படைய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2301854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எல்லாவற்றுக்கும் மேலாக மன்னிப்பு அளிப்பதிலும் இரக்கம் காட்டுவதிலும் நீர் எல்லாம் வல்லவர் என வெளிப்படுத்துகின்றீர்; இவ்வாறு உமது அருளை எங்கள் மீது நிறைவாகப் பொழிவதால் நாங்கள் உம் வாக்குறுதிகளை ஆர்வமுடன் நாடி விண்ணக நலன்களில் பங்குபெறச்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60154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உறுதுயர்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உற்றோர்க்கு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தருவானேன்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1-4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 11-17, 20-23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வாய் திறந்து, தாம் பிறந்த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“ஒழிக நான் பிறந்த அந்த நாளே! ஓர் ஆண் மகவு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கருவுற்றதெனச்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அந்த நாள்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இருளாகட்டும்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கருப்பையிலேயே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இறந்திருக்கலாகாதா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கருவறையினின்று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வெளிப்பட்டவுடனே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ஒழிந்திருக்கலாகாதா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என்னை ஏந்த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முன்வந்ததேன்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பாலுண்ண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முலைகள்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இல்லாதிருந்திருந்தால்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வெறுமனே கிடந்து துயில்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பாழானவைகளைத்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மாநிலத்து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மன்னர்களோடும்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அமைச்சர்களோடும்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மிகுதியிருக்கக்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வெள்ளியால்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உயர்குடி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உறங்கியிருந்திருப்பேன்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அல்லது முழுமை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குழவியைப்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அழிந்திருப்பேன்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5378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தீயவர் தீங்கு செய்வதை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நிறுத்துவர்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களைப்புற்றோரும்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இளைப்பாறுவர்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உறுதுயர்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உற்றோர்க்கு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தருவானேன்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கசந்தோர்க்கு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கொடுப்பானேன்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ஏங்குகிறார்கள்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புதையலினும்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தேடுகிறார்கள்.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வந்தபாடில்லை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கல்லறை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களிப்பெய்தி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வழங்கப்படுவதேன்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00102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மறைக்கப்பட்டுள்ளதோ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சுற்றிலும்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தடைச்சுவர்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எழுப்பியுள்ளாரோ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 பயன்?”</a:t>
            </a:r>
          </a:p>
        </p:txBody>
      </p:sp>
    </p:spTree>
    <p:extLst>
      <p:ext uri="{BB962C8B-B14F-4D97-AF65-F5344CB8AC3E}">
        <p14:creationId xmlns:p14="http://schemas.microsoft.com/office/powerpoint/2010/main" val="13413690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88: 1-2. 3-4. 5. 6-7 (பல்லவி: 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கடவுளே! பகலில் கதறுகிறேன்;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கூக்குரலுக்குச்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ஏனெனில், என்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நெருங்கிவிட்டது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படுகுழிக்குள்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இறங்குவோருள்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கணிக்கப்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வலுவிழந்த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ஆனேன்.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959828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கைவிடப்பட்டேன்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கொலையுண்டு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கல்லறையில்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கிடப்பவர்போல்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ஆனேன்; அவர்களை ஒருபோதும்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நினைப்பதில்லை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பாதுகாப்பினின்று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அகற்றப்பட்டார்கள்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334422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படுகுழிக்குள்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தள்ளிவிட்டீர்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காரிருள்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பள்ளங்களுக்குள்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கைவிட்டுவிட்டீர்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சினம் என்னை அழுத்துகின்றது; உம் அலைகள் அனைத்தும்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வருத்துகின்றன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568071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10: 45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தொண்டு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ஆற்றுவதற்கும்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5835228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9: 51-56</a:t>
            </a:r>
          </a:p>
        </p:txBody>
      </p:sp>
    </p:spTree>
    <p:extLst>
      <p:ext uri="{BB962C8B-B14F-4D97-AF65-F5344CB8AC3E}">
        <p14:creationId xmlns:p14="http://schemas.microsoft.com/office/powerpoint/2010/main" val="39624141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விண்ணேற்றம்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அடையும் நாள் நெருங்கி வரவே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தீர்மானித்து, தமக்கு 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அவருக்கு இடம் ஏற்பாடு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சமாரியருடைய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சேர்ந்தார்கள்.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இருந்ததால் அவர்கள்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64562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வானத்திலிருந்து தீ வந்து இவர்களை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அவர்கள் பக்கம் திரும்பி,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கடிந்துகொண்டார். பின்பு அவர்கள் வேறு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78191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106712"/>
            <a:ext cx="1297192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ஆருயிரை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உன்மடி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பழித்தல்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உறவென்றாகுமா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உன்மொழி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வாழ்தல்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சேர்க்குமா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பணி தொடர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72628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106712"/>
            <a:ext cx="12192001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ஆருயிரை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உயரும்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மலரணும்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நிலைக்கணும்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உரிமைகள் உணர்ந்து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01258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இரக்கமுள்ள இறைவா, நாங்கள் அளிக்கும் இக்காணிக்கை உமக்கு ஏற்றதாக மாறிட உம்மை வேண்டுகின்றோம்: அதனால் உமது ஆசி அனைத்தின் ஊற்று எங்களுக்குத் திறக்கப்படுவதாக.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58879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2:16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இதில் கடவுளின் அன்பை அறிந்து கொண்டோம். ஏனெனில் அவர் நமக்காகத் தம் உயிரைக் கொடுத்தார். நாம் நம் சகோதரர்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சகோதரிகளுக்காக உயிரைக் கொடுக்க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304825140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409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இமைப்பொழுதேனும்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பிரியாமல்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காக்கும்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தந்து என்னோடு இருக்கும்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964588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9647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சொன்னாலே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கவலைகள்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மறையுதய்யா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நினைக்கின்ற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 பிறக்கின்றது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நலம்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எழுந்திங்கு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வாருமய்யா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நீரல்லவா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துதிக்க வந்தேன்</a:t>
            </a:r>
          </a:p>
        </p:txBody>
      </p:sp>
    </p:spTree>
    <p:extLst>
      <p:ext uri="{BB962C8B-B14F-4D97-AF65-F5344CB8AC3E}">
        <p14:creationId xmlns:p14="http://schemas.microsoft.com/office/powerpoint/2010/main" val="208699730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409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இமைப்பொழுதேனும்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பிரியாமல்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காக்கும்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தந்து என்னோடு இருக்கும்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688107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9647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இழந்த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நிலமானேன்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ஆகாய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கங்கையைப்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அருள்மழை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பொழிபவரே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பூமழை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தூவி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பொற்பாதம்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கண்மணி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காக்கும் ராஜா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இசைத்து துதிக்க வந்தேன் </a:t>
            </a:r>
          </a:p>
        </p:txBody>
      </p:sp>
    </p:spTree>
    <p:extLst>
      <p:ext uri="{BB962C8B-B14F-4D97-AF65-F5344CB8AC3E}">
        <p14:creationId xmlns:p14="http://schemas.microsoft.com/office/powerpoint/2010/main" val="376538194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409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இமைப்பொழுதேனும்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பிரியாமல்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காக்கும்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தந்து என்னோடு இருக்கும்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412457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 எங்கள் மனதையும் உடலையும் சீர்படுத்துவதாக, நாங்கள் கிறிஸ்துவின் இறப்பை அறிவிப்பதால் அவருடன் இணைந்து அவருடைய மாட்சியில் பங்கேற்பவர்களாக இருப்போமாக.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906138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2599" y="770560"/>
            <a:ext cx="85725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நம்புங்கள் ஜெபியுங்கள்</a:t>
            </a:r>
          </a:p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நல்லது நடக்கும்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துன்பங்களோ துயரங்களோ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சோதனையோ வேதனையோ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பதுவைப் புனிதர் பரிந்துரைப்பார்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நடத்தி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வைப்பார்.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155317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85511" y="637653"/>
            <a:ext cx="807249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நம்புங்கள் ஜெபியுங்கள்</a:t>
            </a:r>
          </a:p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நல்லது நடக்கும்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மனச்சுமையோ பாரங்களோ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உடற்பிணியோ ஊனங்களோ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பதுவைப் புனிதர் பரிந்துரைப்பார்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வல்லவர் நலம் தருவார்.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556851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11248</TotalTime>
  <Words>4995</Words>
  <Application>Microsoft Office PowerPoint</Application>
  <PresentationFormat>Widescreen</PresentationFormat>
  <Paragraphs>557</Paragraphs>
  <Slides>151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151</vt:i4>
      </vt:variant>
    </vt:vector>
  </HeadingPairs>
  <TitlesOfParts>
    <vt:vector size="160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98</cp:revision>
  <dcterms:created xsi:type="dcterms:W3CDTF">2022-07-13T11:51:49Z</dcterms:created>
  <dcterms:modified xsi:type="dcterms:W3CDTF">2024-10-01T11:39:53Z</dcterms:modified>
</cp:coreProperties>
</file>