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5009" r:id="rId2"/>
    <p:sldId id="4893" r:id="rId3"/>
    <p:sldId id="5254" r:id="rId4"/>
    <p:sldId id="5239" r:id="rId5"/>
    <p:sldId id="5240" r:id="rId6"/>
    <p:sldId id="5243" r:id="rId7"/>
    <p:sldId id="5241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894" r:id="rId35"/>
    <p:sldId id="4023" r:id="rId36"/>
    <p:sldId id="3290" r:id="rId37"/>
    <p:sldId id="3292" r:id="rId38"/>
    <p:sldId id="5315" r:id="rId39"/>
    <p:sldId id="3259" r:id="rId40"/>
    <p:sldId id="3297" r:id="rId41"/>
    <p:sldId id="3320" r:id="rId42"/>
    <p:sldId id="5316" r:id="rId43"/>
    <p:sldId id="5317" r:id="rId44"/>
    <p:sldId id="4912" r:id="rId45"/>
    <p:sldId id="3260" r:id="rId46"/>
    <p:sldId id="4908" r:id="rId47"/>
    <p:sldId id="4909" r:id="rId48"/>
    <p:sldId id="4920" r:id="rId49"/>
    <p:sldId id="1378" r:id="rId50"/>
    <p:sldId id="4482" r:id="rId51"/>
    <p:sldId id="4639" r:id="rId52"/>
    <p:sldId id="4640" r:id="rId53"/>
    <p:sldId id="4960" r:id="rId54"/>
    <p:sldId id="4903" r:id="rId55"/>
    <p:sldId id="34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448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4293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307" r:id="rId99"/>
    <p:sldId id="4483" r:id="rId100"/>
    <p:sldId id="3784" r:id="rId101"/>
    <p:sldId id="3785" r:id="rId102"/>
    <p:sldId id="3786" r:id="rId103"/>
    <p:sldId id="4322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4323" r:id="rId118"/>
    <p:sldId id="4295" r:id="rId119"/>
    <p:sldId id="3802" r:id="rId120"/>
    <p:sldId id="4324" r:id="rId121"/>
    <p:sldId id="3805" r:id="rId122"/>
    <p:sldId id="3806" r:id="rId123"/>
    <p:sldId id="3807" r:id="rId124"/>
    <p:sldId id="4384" r:id="rId125"/>
    <p:sldId id="4896" r:id="rId126"/>
    <p:sldId id="5255" r:id="rId127"/>
    <p:sldId id="5312" r:id="rId128"/>
    <p:sldId id="5314" r:id="rId129"/>
    <p:sldId id="5313" r:id="rId130"/>
    <p:sldId id="4964" r:id="rId131"/>
    <p:sldId id="4965" r:id="rId132"/>
    <p:sldId id="5251" r:id="rId133"/>
    <p:sldId id="5252" r:id="rId134"/>
    <p:sldId id="4904" r:id="rId135"/>
    <p:sldId id="4330" r:id="rId136"/>
    <p:sldId id="4484" r:id="rId137"/>
    <p:sldId id="4386" r:id="rId138"/>
    <p:sldId id="466" r:id="rId139"/>
    <p:sldId id="4928" r:id="rId140"/>
    <p:sldId id="4929" r:id="rId141"/>
    <p:sldId id="4930" r:id="rId142"/>
    <p:sldId id="4951" r:id="rId143"/>
    <p:sldId id="4952" r:id="rId144"/>
    <p:sldId id="4953" r:id="rId145"/>
    <p:sldId id="4954" r:id="rId146"/>
    <p:sldId id="4966" r:id="rId147"/>
    <p:sldId id="3835" r:id="rId148"/>
    <p:sldId id="3897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0D357D5-7001-F490-EDBA-F44E9A2F5321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121137" y="1924454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செவ்வாய்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FBC0889-8496-BBF2-4487-635A96522E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" r="14177"/>
          <a:stretch/>
        </p:blipFill>
        <p:spPr bwMode="auto">
          <a:xfrm>
            <a:off x="8088199" y="-17396"/>
            <a:ext cx="38932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22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ஒன்றாகுவோம்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மனிதநலம்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மாண்படைய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34367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பகைமை உணர்வுகளை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களைந்து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பாசத்தைப்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வேற்றுமை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மதித்திங்கு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ஒற்றுமையுடனே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பழகுவோம்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இலக்கணமாகிடவே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அன்றாடம் உறவுகள்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வளர்ந்திடவே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சேர்வோம்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301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ஒன்றாகுவோம்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மனிதநலம்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மாண்படைய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411735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பாகுபாடுகளை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வெறுத்து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பகிர்விலே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சமத்துவம்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பிளவுகள்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பிணக்குகள்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ஓய்ந்திங்கு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பிறரையும்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நேசிக்கத்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துவங்குவோம்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உள்ளங்கள்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ஒன்றாக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உலகெல்லாம்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நிறையன்பு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துலங்கிடவே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சேர்வோம்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இணைவோம்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உலகம்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படைப்போம்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371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08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கொண்டாடுவோம்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ஒன்றாகுவோம்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இந்த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மனிதநலம்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மலர்ந்து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மாண்படைய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301854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வருவார்கள்.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செக்கரியா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20-23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கூறுகிறார்: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 வருவார்கள். ஒரு நகரில்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சென்று, “நாம்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நாங்களும் வருகிறோம்” என்று சொல்வார்கள்.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வலிமை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AC628-BCC8-D73E-DCEE-E31029850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784545-B176-D37E-353A-9C926F624D73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வருவார்கள்.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கூறுவது இதுவே: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 மொழி பேசும்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மேலாடையைப்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கொண்டு, ‘கடவுள் உங்களோடு இருக்கின்றார்’ என்று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கேள்விப்பட்டதால்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நாங்களும் உங்களோடு வருகிறோம் என்பார்கள்.”</a:t>
            </a:r>
          </a:p>
        </p:txBody>
      </p:sp>
    </p:spTree>
    <p:extLst>
      <p:ext uri="{BB962C8B-B14F-4D97-AF65-F5344CB8AC3E}">
        <p14:creationId xmlns:p14="http://schemas.microsoft.com/office/powerpoint/2010/main" val="29619334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87: 1-3. 4-5. 6-7 (பல்லவி: செக் 8: 23)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நம்மோடு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அடித்தளம்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திருமலைகளின்மீது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அமைந்துள்ளது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அனைத்தையும்விட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நகர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விரும்புகின்றார்.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பேசப்படுகின்றன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நம்மோடு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6F534-1A9C-7F1F-5B67-EACC424CB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3A88AE-3434-BB21-3D1B-75C7AF00C08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எகிப்தையும்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பாபிலோனையும்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அறிந்தவைகளாகக்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பெலிஸ்தியர்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தீர் மற்றும்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எத்தியோப்பியா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குறித்து, ‘இவர்கள் இங்கேயே பிறந்தவர்கள்’ என்று கூறப்படும்.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‘இங்கேதான்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உன்னதர்தாமே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சொல்லப்படும்.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நம்மோடு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611450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01653-E267-A5CB-6268-24A30A6C0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44C4D1-369F-60C3-95CE-CD41655331C5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பதிவு செய்யும்போது, ‘இவர் இங்கேதான் பிறந்தார்’ என ஆண்டவர் எழுதுவார்.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வல்லாருடன்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 ‘எங்கள்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உறைவிடமும்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உள்ளது’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கடவுள் நம்மோடு இருக்கின்றார்.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43747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10: 45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ஆற்றுவதற்கும்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வந்தார்.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5835228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9: 51-56</a:t>
            </a:r>
          </a:p>
        </p:txBody>
      </p:sp>
    </p:spTree>
    <p:extLst>
      <p:ext uri="{BB962C8B-B14F-4D97-AF65-F5344CB8AC3E}">
        <p14:creationId xmlns:p14="http://schemas.microsoft.com/office/powerpoint/2010/main" val="39624141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விண்ணேற்றம்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அடையும் நாள் நெருங்கி வரவே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தீர்மானித்து, தமக்கு முன்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அவருக்கு இடம் ஏற்பாடு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சமாரியருடைய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சேர்ந்தார்கள்.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இருந்ததால் அவர்கள்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ஏற்றுக்கொள்ளவில்லை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64562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வானத்திலிருந்து தீ வந்து இவர்களை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இது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அவர்கள் பக்கம் திரும்பி,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கடிந்துகொண்டார். பின்பு அவர்கள் வேறு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78191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97192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பழித்தல்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உறவென்றாகுமா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உன்மொழி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வாழ்தல்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சேர்க்குமா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பணி தொடர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72628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712"/>
            <a:ext cx="12192001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பாடும் காலை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அர்ப்பணித்தேன்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ஆருயிரை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உயரும்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மலரணும்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நிலைக்கணும்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உரிமைகள் உணர்ந்து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01258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409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பிரியாமல்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தந்து என்னோடு இருக்கும்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64588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சொன்னாலே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மறையுதய்யா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நெஞ்சினில்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பிறக்கின்றது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வாருமய்யா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தருபவர்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நீரல்லவா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பாடி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துதிக்க வந்தேன்</a:t>
            </a:r>
          </a:p>
        </p:txBody>
      </p:sp>
    </p:spTree>
    <p:extLst>
      <p:ext uri="{BB962C8B-B14F-4D97-AF65-F5344CB8AC3E}">
        <p14:creationId xmlns:p14="http://schemas.microsoft.com/office/powerpoint/2010/main" val="20869973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409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பிரியாமல்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தந்து என்னோடு இருக்கும்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688107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47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இழந்த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நிலமானேன்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ஆகாய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கங்கையைப்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அருள்மழை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பொழிபவரே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பூமழை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தூவி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பொற்பாதம்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கண்மணி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காக்கும் ராஜா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இசைத்து துதிக்க வந்தேன் </a:t>
            </a:r>
          </a:p>
        </p:txBody>
      </p:sp>
    </p:spTree>
    <p:extLst>
      <p:ext uri="{BB962C8B-B14F-4D97-AF65-F5344CB8AC3E}">
        <p14:creationId xmlns:p14="http://schemas.microsoft.com/office/powerpoint/2010/main" val="376538194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4094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இமைப்பொழுதேனும்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பிரியாமல்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காக்கும் நல்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தேவனாக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எல்லாமும் தந்து என்னோடு இருக்கும்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412457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2599" y="770560"/>
            <a:ext cx="8572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துன்பங்களோ துயரங்களோ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சோதனையோ வேதனையோ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நடத்தி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வைப்பார்.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155317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5511" y="637653"/>
            <a:ext cx="807249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நம்புங்கள் ஜெபியுங்கள்</a:t>
            </a:r>
          </a:p>
          <a:p>
            <a:pPr algn="ctr"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நல்லது நடக்கும்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மனச்சுமையோ பாரங்களோ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உடற்பிணியோ ஊனங்களோ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பதுவைப் புனிதர் பரிந்துரைப்பார்</a:t>
            </a:r>
          </a:p>
          <a:p>
            <a:pPr algn="just"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வல்லவர் நலம் தருவார்.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56851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இறையழைத்தலுக்காக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ஆன்மாக்களின்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தெய்வீக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அன்று மீன்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பிடிப்போராக்கிய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இன்று ஆர்வமும்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இளைஞரை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பின்பற்றுபவர்களாகவும்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ஒவ்வொரு</a:t>
            </a:r>
          </a:p>
        </p:txBody>
      </p:sp>
    </p:spTree>
    <p:extLst>
      <p:ext uri="{BB962C8B-B14F-4D97-AF65-F5344CB8AC3E}">
        <p14:creationId xmlns:p14="http://schemas.microsoft.com/office/powerpoint/2010/main" val="122723628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நாளும் பலி மேடையில்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புதுப்பித்து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பரிந்துரைக்க, எங்களிடம் எப்பொழுதும்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விரிவடையச்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செய்யும். இளைஞர்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3850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மறையுடலாகிய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அணிகலனாகத்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திகழவும்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உப்பாகவும்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செய்யும்.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தாராள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நன்னெறியில்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அயலாரின்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சேவைக்காகவும்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அவர்கள் தங்களை அர்ப்பணம் செய்ய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54745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11285</TotalTime>
  <Words>4908</Words>
  <Application>Microsoft Office PowerPoint</Application>
  <PresentationFormat>Widescreen</PresentationFormat>
  <Paragraphs>553</Paragraphs>
  <Slides>148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95</cp:revision>
  <dcterms:created xsi:type="dcterms:W3CDTF">2022-07-13T11:51:49Z</dcterms:created>
  <dcterms:modified xsi:type="dcterms:W3CDTF">2024-10-09T12:37:20Z</dcterms:modified>
</cp:coreProperties>
</file>