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5025" r:id="rId2"/>
    <p:sldId id="4893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94" r:id="rId32"/>
    <p:sldId id="4023" r:id="rId33"/>
    <p:sldId id="3290" r:id="rId34"/>
    <p:sldId id="3292" r:id="rId35"/>
    <p:sldId id="5257" r:id="rId36"/>
    <p:sldId id="3259" r:id="rId37"/>
    <p:sldId id="3297" r:id="rId38"/>
    <p:sldId id="3320" r:id="rId39"/>
    <p:sldId id="5258" r:id="rId40"/>
    <p:sldId id="5259" r:id="rId41"/>
    <p:sldId id="3246" r:id="rId42"/>
    <p:sldId id="3260" r:id="rId43"/>
    <p:sldId id="3303" r:id="rId44"/>
    <p:sldId id="3338" r:id="rId45"/>
    <p:sldId id="5253" r:id="rId46"/>
    <p:sldId id="5254" r:id="rId47"/>
    <p:sldId id="5255" r:id="rId48"/>
    <p:sldId id="5256" r:id="rId49"/>
    <p:sldId id="1378" r:id="rId50"/>
    <p:sldId id="4482" r:id="rId51"/>
    <p:sldId id="3590" r:id="rId52"/>
    <p:sldId id="3474" r:id="rId53"/>
    <p:sldId id="3475" r:id="rId54"/>
    <p:sldId id="3476" r:id="rId55"/>
    <p:sldId id="3477" r:id="rId56"/>
    <p:sldId id="4960" r:id="rId57"/>
    <p:sldId id="4903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384" r:id="rId128"/>
    <p:sldId id="4487" r:id="rId129"/>
    <p:sldId id="4469" r:id="rId130"/>
    <p:sldId id="4470" r:id="rId131"/>
    <p:sldId id="4964" r:id="rId132"/>
    <p:sldId id="4965" r:id="rId133"/>
    <p:sldId id="5251" r:id="rId134"/>
    <p:sldId id="5252" r:id="rId135"/>
    <p:sldId id="4904" r:id="rId136"/>
    <p:sldId id="4330" r:id="rId137"/>
    <p:sldId id="4484" r:id="rId138"/>
    <p:sldId id="5222" r:id="rId139"/>
    <p:sldId id="5223" r:id="rId140"/>
    <p:sldId id="4933" r:id="rId141"/>
    <p:sldId id="4937" r:id="rId142"/>
    <p:sldId id="4951" r:id="rId143"/>
    <p:sldId id="4952" r:id="rId144"/>
    <p:sldId id="4953" r:id="rId145"/>
    <p:sldId id="4954" r:id="rId146"/>
    <p:sldId id="4966" r:id="rId147"/>
    <p:sldId id="3835" r:id="rId148"/>
    <p:sldId id="3897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01-Oct-24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DB303-BA78-CE4A-899F-AF4553FAE3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r="8887"/>
          <a:stretch/>
        </p:blipFill>
        <p:spPr>
          <a:xfrm rot="5400000">
            <a:off x="7068685" y="1614833"/>
            <a:ext cx="6653090" cy="359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2" y="2095858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46199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இறுதியில்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19: 21-27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நண்பர்காள்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என்மேல்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கடவுளின்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நீங்களும்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விரட்டுவது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ஏன்?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போதாதா? ஓ! என் வார்த்தைகள்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வரையப்படலாகாதா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ஓ!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எழுதப்படலாகாதா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இரும்புக்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ஈயத்தாலும்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பொறிக்கப்பட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என்றும், இறுதியில்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நான் அறிவேன். என் தோல்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இருக்கும்போதே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காண்பேன். நானே, அவர் என் பக்கத்தில்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காண்பேன்; என் கண்களே காணும்; வேறு கண்கள் அல்ல; என் நெஞ்சம் அதற்காக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87344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27: 7-8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8b-9abc. 13-14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13)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இரக்கங்கொண்டு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‘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புறப்படு, அவரது முகத்தை நாடு’ என்றது என் உள்ளம்.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முகத்தையே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முகத்தை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மறைக்காதிரும்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சினங்கொண்டு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விலக்கிவிடாதிரும்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தள்ளிவிடாதிரும்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14709264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 என்று நான்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காத்திரு;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உறுதிகொள்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உள்ளம் வலிமை பெறட்டும்;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24680574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வந்துவிட்டது; மனம் மாறி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அமைதி அவரிடம் தங்கும்.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1-12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எழுபத்திரண்டு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பேரை நியமித்து,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போக இருந்த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தமக்கு முன்னே இருவர்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அவர்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“அறுவடை மிகுதி;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குறைவு. ஆகையால்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அறுவடைக்குத்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அனுப்பும்படி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அறுவடையின்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ஓநாய்களிடையே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குட்டிகளை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அனுப்புவதுபோல்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நான் அனுப்புகிறேன். பணப்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மிதியடிகளோ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எதுவும் நீங்கள் எடுத்துச் செல்ல வேண்டாம்; வழியில் எவருக்கும் வணக்கம் செலுத்த வேண்டாம்.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‘இந்த வீட்டுக்கு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!’ என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இருந்தால்,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3337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அவரிடம் தங்கும்; இல்லாவிட்டால்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அவர்களிடம் உள்ளதை நீங்கள் உண்டு குடித்து அந்த வீட்டிலேயே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கூலிக்கு 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 வேண்டாம். நீங்கள்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ஏற்றுக்கொண்டால்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பரிமாறுவதை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12338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 உடல்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குன்றியோரைக்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நெருங்கி வந்துவிட்டது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வீதிகளில் சென்று, ‘எங்கள்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உதறிவிடுகிறோம்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 என்பதை அறிந்து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53977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அவ்வூர்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தண்டனையை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சொல்கிறேன்.”</a:t>
            </a:r>
          </a:p>
        </p:txBody>
      </p:sp>
    </p:spTree>
    <p:extLst>
      <p:ext uri="{BB962C8B-B14F-4D97-AF65-F5344CB8AC3E}">
        <p14:creationId xmlns:p14="http://schemas.microsoft.com/office/powerpoint/2010/main" val="2706153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பாவச் சுமையால் பதறுகிறேன்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அறியாது வருந்துகிறேன்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காட்டிடும்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பணிந்து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79319737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அமைதி வாழ்வைத் தேடுகிறேன்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அளிக்க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உணவே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அளிக்க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9633572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இருளே வாழ்வில் பார்க்கிறேன்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நொந்து அழுகிறேன்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 விளங்கும்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 ஏற்றுக் கொள்கிறேன்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245121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மிதித்து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64826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பழியினைச்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இருள்திரை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அகற்றி அருள் வழிகாட்டி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01147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11246</TotalTime>
  <Words>4962</Words>
  <Application>Microsoft Office PowerPoint</Application>
  <PresentationFormat>Widescreen</PresentationFormat>
  <Paragraphs>539</Paragraphs>
  <Slides>148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2022-07-13T11:51:49Z</dcterms:created>
  <dcterms:modified xsi:type="dcterms:W3CDTF">2024-10-01T11:59:03Z</dcterms:modified>
</cp:coreProperties>
</file>