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5"/>
  </p:notesMasterIdLst>
  <p:sldIdLst>
    <p:sldId id="5011" r:id="rId2"/>
    <p:sldId id="4893" r:id="rId3"/>
    <p:sldId id="3611" r:id="rId4"/>
    <p:sldId id="455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894" r:id="rId32"/>
    <p:sldId id="4023" r:id="rId33"/>
    <p:sldId id="3290" r:id="rId34"/>
    <p:sldId id="3292" r:id="rId35"/>
    <p:sldId id="5257" r:id="rId36"/>
    <p:sldId id="5258" r:id="rId37"/>
    <p:sldId id="5259" r:id="rId38"/>
    <p:sldId id="5260" r:id="rId39"/>
    <p:sldId id="5261" r:id="rId40"/>
    <p:sldId id="3259" r:id="rId41"/>
    <p:sldId id="3297" r:id="rId42"/>
    <p:sldId id="3320" r:id="rId43"/>
    <p:sldId id="5262" r:id="rId44"/>
    <p:sldId id="5263" r:id="rId45"/>
    <p:sldId id="5264" r:id="rId46"/>
    <p:sldId id="3246" r:id="rId47"/>
    <p:sldId id="3260" r:id="rId48"/>
    <p:sldId id="3303" r:id="rId49"/>
    <p:sldId id="3338" r:id="rId50"/>
    <p:sldId id="5253" r:id="rId51"/>
    <p:sldId id="5254" r:id="rId52"/>
    <p:sldId id="5255" r:id="rId53"/>
    <p:sldId id="5256" r:id="rId54"/>
    <p:sldId id="1378" r:id="rId55"/>
    <p:sldId id="4482" r:id="rId56"/>
    <p:sldId id="3590" r:id="rId57"/>
    <p:sldId id="3474" r:id="rId58"/>
    <p:sldId id="3475" r:id="rId59"/>
    <p:sldId id="3476" r:id="rId60"/>
    <p:sldId id="3477" r:id="rId61"/>
    <p:sldId id="4960" r:id="rId62"/>
    <p:sldId id="4903" r:id="rId63"/>
    <p:sldId id="3424" r:id="rId64"/>
    <p:sldId id="1470" r:id="rId65"/>
    <p:sldId id="1471" r:id="rId66"/>
    <p:sldId id="1472" r:id="rId67"/>
    <p:sldId id="4246" r:id="rId68"/>
    <p:sldId id="4247" r:id="rId69"/>
    <p:sldId id="4286" r:id="rId70"/>
    <p:sldId id="1476" r:id="rId71"/>
    <p:sldId id="3972" r:id="rId72"/>
    <p:sldId id="4297" r:id="rId73"/>
    <p:sldId id="4287" r:id="rId74"/>
    <p:sldId id="1480" r:id="rId75"/>
    <p:sldId id="4250" r:id="rId76"/>
    <p:sldId id="4251" r:id="rId77"/>
    <p:sldId id="4288" r:id="rId78"/>
    <p:sldId id="1485" r:id="rId79"/>
    <p:sldId id="4253" r:id="rId80"/>
    <p:sldId id="4254" r:id="rId81"/>
    <p:sldId id="4289" r:id="rId82"/>
    <p:sldId id="1489" r:id="rId83"/>
    <p:sldId id="4485" r:id="rId84"/>
    <p:sldId id="4256" r:id="rId85"/>
    <p:sldId id="4290" r:id="rId86"/>
    <p:sldId id="1494" r:id="rId87"/>
    <p:sldId id="4257" r:id="rId88"/>
    <p:sldId id="4258" r:id="rId89"/>
    <p:sldId id="4291" r:id="rId90"/>
    <p:sldId id="1499" r:id="rId91"/>
    <p:sldId id="4486" r:id="rId92"/>
    <p:sldId id="4260" r:id="rId93"/>
    <p:sldId id="4298" r:id="rId94"/>
    <p:sldId id="4292" r:id="rId95"/>
    <p:sldId id="4299" r:id="rId96"/>
    <p:sldId id="4262" r:id="rId97"/>
    <p:sldId id="4263" r:id="rId98"/>
    <p:sldId id="4293" r:id="rId99"/>
    <p:sldId id="4300" r:id="rId100"/>
    <p:sldId id="4301" r:id="rId101"/>
    <p:sldId id="4302" r:id="rId102"/>
    <p:sldId id="4303" r:id="rId103"/>
    <p:sldId id="4304" r:id="rId104"/>
    <p:sldId id="4305" r:id="rId105"/>
    <p:sldId id="4306" r:id="rId106"/>
    <p:sldId id="4307" r:id="rId107"/>
    <p:sldId id="4483" r:id="rId108"/>
    <p:sldId id="3784" r:id="rId109"/>
    <p:sldId id="3785" r:id="rId110"/>
    <p:sldId id="3786" r:id="rId111"/>
    <p:sldId id="4322" r:id="rId112"/>
    <p:sldId id="3788" r:id="rId113"/>
    <p:sldId id="3789" r:id="rId114"/>
    <p:sldId id="3790" r:id="rId115"/>
    <p:sldId id="3791" r:id="rId116"/>
    <p:sldId id="3792" r:id="rId117"/>
    <p:sldId id="3793" r:id="rId118"/>
    <p:sldId id="3794" r:id="rId119"/>
    <p:sldId id="3795" r:id="rId120"/>
    <p:sldId id="3796" r:id="rId121"/>
    <p:sldId id="3797" r:id="rId122"/>
    <p:sldId id="3798" r:id="rId123"/>
    <p:sldId id="3799" r:id="rId124"/>
    <p:sldId id="3800" r:id="rId125"/>
    <p:sldId id="4323" r:id="rId126"/>
    <p:sldId id="4295" r:id="rId127"/>
    <p:sldId id="3802" r:id="rId128"/>
    <p:sldId id="4324" r:id="rId129"/>
    <p:sldId id="3805" r:id="rId130"/>
    <p:sldId id="3806" r:id="rId131"/>
    <p:sldId id="3807" r:id="rId132"/>
    <p:sldId id="4384" r:id="rId133"/>
    <p:sldId id="4487" r:id="rId134"/>
    <p:sldId id="4469" r:id="rId135"/>
    <p:sldId id="4470" r:id="rId136"/>
    <p:sldId id="4964" r:id="rId137"/>
    <p:sldId id="4965" r:id="rId138"/>
    <p:sldId id="5251" r:id="rId139"/>
    <p:sldId id="5252" r:id="rId140"/>
    <p:sldId id="4904" r:id="rId141"/>
    <p:sldId id="4330" r:id="rId142"/>
    <p:sldId id="4484" r:id="rId143"/>
    <p:sldId id="5222" r:id="rId144"/>
    <p:sldId id="5223" r:id="rId145"/>
    <p:sldId id="4933" r:id="rId146"/>
    <p:sldId id="4937" r:id="rId147"/>
    <p:sldId id="4951" r:id="rId148"/>
    <p:sldId id="4952" r:id="rId149"/>
    <p:sldId id="4953" r:id="rId150"/>
    <p:sldId id="4954" r:id="rId151"/>
    <p:sldId id="4966" r:id="rId152"/>
    <p:sldId id="3835" r:id="rId153"/>
    <p:sldId id="3897" r:id="rId1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A393AB-0C3B-7A1B-A120-448D2A34AD2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747248" y="1891553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26ஆம்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B9288C-BEA5-F02C-72D7-E9C2FCEC3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t="2761" r="15099" b="8902"/>
          <a:stretch/>
        </p:blipFill>
        <p:spPr bwMode="auto">
          <a:xfrm>
            <a:off x="580285" y="14434"/>
            <a:ext cx="3442447" cy="682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097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4882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நின்றார்கள்.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நெகேமியா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8: 1-4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5-6, 7b-12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அனைவரும்,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எதிரே இருந்த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கொண்டுவருமாறு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வல்லுநர்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மாதம் முதல் நாள் குரு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பெண்டிர், புரிந்து கொள்ளும் ஆற்றலுள்ள சிறுவர் அனைவரும் அடங்கிய சபை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வந்தார்.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81615-BD6B-4744-F6B0-8845A9CBE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EA3C4C-8B75-3590-F260-10092090D5D4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 இருந்த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காலை முதல் நண்பகல்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பெண்டிரையும்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ஆற்றலுள்ள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அதை உரக்க வாசித்தார்.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வல்லுநரான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செய்யப்பட்ட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மரமேடையின்மேல்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உயரமான இடத்தில்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62848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F3C6-A1F4-5252-DF1C-14DDB089B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BA911B-4782-DEFE-3E15-A00F8096519F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நின்றார்கள்.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மக்கள் எல்லாரும் கைகளை உயர்த்தி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ஆமென்!ஆமென்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பணிந்து,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முகங்குப்புற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மக்கள் அங்கேயே 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தெளிவாகவும்,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73638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DB16C-7953-6443-44CF-9BB1A0922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1C056A-A864-00EF-0EAC-09568E109EC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உரக்க வாசித்தார்கள். ஆதலால்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வாசிக்கப்பட்டதன்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ஆளுநர்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நெகேமியாவும்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வல்லுநருமான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விளக்கம் கூறிய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லேவியர்களும்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நோக்கி: “இன்று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நாள்; எனவே நீங்கள் அழுது புலம்ப வேண்டாம்” என்றனர்.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75010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FFA41-97B9-320E-7CAA-52E9569C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D9745A-ACE8-6060-F469-E2D9DBAE5A80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மக்கள்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கொழுத்தவற்றை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உண்டு, இனிய திராட்சை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எதுவும் தயார்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செய்யாதவருக்குச்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அனுப்பிவையுங்கள்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ஏனென்றால்,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நாள் இதுவே; எனவே வருந்த வேண்டாம்;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உங்களது வலிமை”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என்றுகூறினார்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13459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72278-BDF8-125C-BEB1-E572B3FFF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F6F325-034E-7AA1-435B-7AC651BBBDEE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லேவியர்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“அமைதியாய்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இன்று புனித நாள், துயரம்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அழுகையை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அமர்த்தினார்கள்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கூறப்பட்ட வார்த்தைகளைப் புரிந்து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உணவு அனுப்பவும்,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00983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19: 7. 8. 9. 10 (பல்லவி: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இதயத்தை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மகிழ்விப்பவை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புத்துயிர் அளிக்கின்றது.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ஒழுங்குமுறை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நம்பத்தக்கது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ஞானம் அளிக்கின்றது.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இதயத்தை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மகிழ்விப்பவை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0DB8E-0C06-E85A-2BA3-86A258BFF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E8B847-EE05-2636-B4F1-5EF16E27F2D0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இதயத்தை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ஒளிமயமானவை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கண்களை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ஒளிர்விக்கின்றன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இதயத்தை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மகிழ்விப்பவை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43283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13872-F360-4EBC-2AF7-C115EC307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CD8645-9CB5-FD69-A842-A74F12CF1FB0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அச்சம்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முற்றிலும்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இதயத்தை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மகிழ்விப்பவை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56771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11176-F93C-9F05-AADC-A570FFBDA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D8D108-58B3-E4F9-4806-D3EEAD414694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விலைமிக்கவை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தேனைடையினின்று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இதயத்தை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மகிழ்விப்பவை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40985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15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வந்துவிட்டது; மனம் மாறி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 அமைதி அவரிடம் தங்கும்.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1-12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எழுபத்திரண்டு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பேரை நியமித்து,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தாம் போக இருந்த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தமக்கு முன்னே இருவர்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அவர்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“அறுவடை மிகுதி;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குறைவு. ஆகையால்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அறுவடைக்குத்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அனுப்பும்படி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அறுவடையின்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உரிமையாளரிடம்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ஓநாய்களிடையே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குட்டிகளை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அனுப்புவதுபோல்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நான் அனுப்புகிறேன். பணப்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மிதியடிகளோ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எதுவும் நீங்கள் எடுத்துச் செல்ல வேண்டாம்; வழியில் எவருக்கும் வணக்கம் செலுத்த வேண்டாம்.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‘இந்த வீட்டுக்கு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!’ என முதலில்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அமைதியை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இருந்தால்,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3337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அவரிடம் தங்கும்; இல்லாவிட்டால்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அவர்களிடம் உள்ளதை நீங்கள் உண்டு குடித்து அந்த வீட்டிலேயே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கூலிக்கு உரிமை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 வேண்டாம். நீங்கள்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ஏற்றுக்கொண்டால்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பரிமாறுவதை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12338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 உடல்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குன்றியோரைக்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நெருங்கி வந்துவிட்டது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வீதிகளில் சென்று, ‘எங்கள்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உதறிவிடுகிறோம்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 என்பதை அறிந்து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53977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அவ்வூர்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பெறும் தண்டனையை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சொல்கிறேன்.”</a:t>
            </a:r>
          </a:p>
        </p:txBody>
      </p:sp>
    </p:spTree>
    <p:extLst>
      <p:ext uri="{BB962C8B-B14F-4D97-AF65-F5344CB8AC3E}">
        <p14:creationId xmlns:p14="http://schemas.microsoft.com/office/powerpoint/2010/main" val="27061537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பாவச் சுமையால் பதறுகிறேன்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அறியாது வருந்துகிறேன்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காட்டிடும்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பணிந்து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279319737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அமைதி வாழ்வைத் தேடுகிறேன்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அளிக்க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உணவே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அளிக்க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419633572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இருளே வாழ்வில் பார்க்கிறேன்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நொந்து அழுகிறேன்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ஒளியாய் விளங்கும்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 ஏற்றுக் கொள்கிறேன்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245121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மிதித்து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உறைவிடம்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64826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பழியினைச்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இருள்திரை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அகற்றி அருள் வழிகாட்டி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01147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11276</TotalTime>
  <Words>5145</Words>
  <Application>Microsoft Office PowerPoint</Application>
  <PresentationFormat>Widescreen</PresentationFormat>
  <Paragraphs>545</Paragraphs>
  <Slides>153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153</vt:i4>
      </vt:variant>
    </vt:vector>
  </HeadingPairs>
  <TitlesOfParts>
    <vt:vector size="16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102</cp:revision>
  <dcterms:created xsi:type="dcterms:W3CDTF">2022-07-13T11:51:49Z</dcterms:created>
  <dcterms:modified xsi:type="dcterms:W3CDTF">2024-10-09T12:43:55Z</dcterms:modified>
</cp:coreProperties>
</file>