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3"/>
  </p:notesMasterIdLst>
  <p:sldIdLst>
    <p:sldId id="5027" r:id="rId2"/>
    <p:sldId id="4893" r:id="rId3"/>
    <p:sldId id="332" r:id="rId4"/>
    <p:sldId id="4062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894" r:id="rId32"/>
    <p:sldId id="4023" r:id="rId33"/>
    <p:sldId id="3290" r:id="rId34"/>
    <p:sldId id="3292" r:id="rId35"/>
    <p:sldId id="5459" r:id="rId36"/>
    <p:sldId id="5460" r:id="rId37"/>
    <p:sldId id="5461" r:id="rId38"/>
    <p:sldId id="3259" r:id="rId39"/>
    <p:sldId id="3297" r:id="rId40"/>
    <p:sldId id="3320" r:id="rId41"/>
    <p:sldId id="5462" r:id="rId42"/>
    <p:sldId id="5463" r:id="rId43"/>
    <p:sldId id="4912" r:id="rId44"/>
    <p:sldId id="3260" r:id="rId45"/>
    <p:sldId id="4908" r:id="rId46"/>
    <p:sldId id="4909" r:id="rId47"/>
    <p:sldId id="4920" r:id="rId48"/>
    <p:sldId id="5253" r:id="rId49"/>
    <p:sldId id="5254" r:id="rId50"/>
    <p:sldId id="1378" r:id="rId51"/>
    <p:sldId id="4482" r:id="rId52"/>
    <p:sldId id="3577" r:id="rId53"/>
    <p:sldId id="3578" r:id="rId54"/>
    <p:sldId id="3579" r:id="rId55"/>
    <p:sldId id="4592" r:id="rId56"/>
    <p:sldId id="4593" r:id="rId57"/>
    <p:sldId id="4960" r:id="rId58"/>
    <p:sldId id="4903" r:id="rId59"/>
    <p:sldId id="3424" r:id="rId60"/>
    <p:sldId id="1470" r:id="rId61"/>
    <p:sldId id="1471" r:id="rId62"/>
    <p:sldId id="1472" r:id="rId63"/>
    <p:sldId id="4246" r:id="rId64"/>
    <p:sldId id="4247" r:id="rId65"/>
    <p:sldId id="4286" r:id="rId66"/>
    <p:sldId id="1476" r:id="rId67"/>
    <p:sldId id="3972" r:id="rId68"/>
    <p:sldId id="4297" r:id="rId69"/>
    <p:sldId id="4287" r:id="rId70"/>
    <p:sldId id="1480" r:id="rId71"/>
    <p:sldId id="4250" r:id="rId72"/>
    <p:sldId id="4251" r:id="rId73"/>
    <p:sldId id="4288" r:id="rId74"/>
    <p:sldId id="1485" r:id="rId75"/>
    <p:sldId id="4253" r:id="rId76"/>
    <p:sldId id="4254" r:id="rId77"/>
    <p:sldId id="4289" r:id="rId78"/>
    <p:sldId id="1489" r:id="rId79"/>
    <p:sldId id="4485" r:id="rId80"/>
    <p:sldId id="4256" r:id="rId81"/>
    <p:sldId id="4290" r:id="rId82"/>
    <p:sldId id="1494" r:id="rId83"/>
    <p:sldId id="4257" r:id="rId84"/>
    <p:sldId id="4258" r:id="rId85"/>
    <p:sldId id="4291" r:id="rId86"/>
    <p:sldId id="1499" r:id="rId87"/>
    <p:sldId id="4486" r:id="rId88"/>
    <p:sldId id="4260" r:id="rId89"/>
    <p:sldId id="4298" r:id="rId90"/>
    <p:sldId id="4292" r:id="rId91"/>
    <p:sldId id="4299" r:id="rId92"/>
    <p:sldId id="4262" r:id="rId93"/>
    <p:sldId id="4263" r:id="rId94"/>
    <p:sldId id="4293" r:id="rId95"/>
    <p:sldId id="4300" r:id="rId96"/>
    <p:sldId id="4301" r:id="rId97"/>
    <p:sldId id="4302" r:id="rId98"/>
    <p:sldId id="4303" r:id="rId99"/>
    <p:sldId id="4304" r:id="rId100"/>
    <p:sldId id="4305" r:id="rId101"/>
    <p:sldId id="4306" r:id="rId102"/>
    <p:sldId id="4307" r:id="rId103"/>
    <p:sldId id="4483" r:id="rId104"/>
    <p:sldId id="3784" r:id="rId105"/>
    <p:sldId id="3785" r:id="rId106"/>
    <p:sldId id="3786" r:id="rId107"/>
    <p:sldId id="4322" r:id="rId108"/>
    <p:sldId id="3788" r:id="rId109"/>
    <p:sldId id="3789" r:id="rId110"/>
    <p:sldId id="3790" r:id="rId111"/>
    <p:sldId id="3791" r:id="rId112"/>
    <p:sldId id="3792" r:id="rId113"/>
    <p:sldId id="3793" r:id="rId114"/>
    <p:sldId id="3794" r:id="rId115"/>
    <p:sldId id="3795" r:id="rId116"/>
    <p:sldId id="3796" r:id="rId117"/>
    <p:sldId id="3797" r:id="rId118"/>
    <p:sldId id="3798" r:id="rId119"/>
    <p:sldId id="3799" r:id="rId120"/>
    <p:sldId id="3800" r:id="rId121"/>
    <p:sldId id="4323" r:id="rId122"/>
    <p:sldId id="4295" r:id="rId123"/>
    <p:sldId id="3802" r:id="rId124"/>
    <p:sldId id="4324" r:id="rId125"/>
    <p:sldId id="3805" r:id="rId126"/>
    <p:sldId id="3806" r:id="rId127"/>
    <p:sldId id="3807" r:id="rId128"/>
    <p:sldId id="4384" r:id="rId129"/>
    <p:sldId id="3595" r:id="rId130"/>
    <p:sldId id="3268" r:id="rId131"/>
    <p:sldId id="3335" r:id="rId132"/>
    <p:sldId id="4964" r:id="rId133"/>
    <p:sldId id="4965" r:id="rId134"/>
    <p:sldId id="5251" r:id="rId135"/>
    <p:sldId id="5252" r:id="rId136"/>
    <p:sldId id="4904" r:id="rId137"/>
    <p:sldId id="4330" r:id="rId138"/>
    <p:sldId id="4484" r:id="rId139"/>
    <p:sldId id="5456" r:id="rId140"/>
    <p:sldId id="5457" r:id="rId141"/>
    <p:sldId id="5458" r:id="rId142"/>
    <p:sldId id="4940" r:id="rId143"/>
    <p:sldId id="4944" r:id="rId144"/>
    <p:sldId id="4945" r:id="rId145"/>
    <p:sldId id="4951" r:id="rId146"/>
    <p:sldId id="4952" r:id="rId147"/>
    <p:sldId id="4953" r:id="rId148"/>
    <p:sldId id="4954" r:id="rId149"/>
    <p:sldId id="4966" r:id="rId150"/>
    <p:sldId id="3835" r:id="rId151"/>
    <p:sldId id="3897" r:id="rId1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04-Oct-24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0813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0125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141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6122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654359" y="1909483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26ஆம்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சனி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  <p:pic>
        <p:nvPicPr>
          <p:cNvPr id="5122" name="Picture 2" descr="Blogspot exposing all world's religious iniquities: Mama Mary is another  god in the Catholic Church">
            <a:extLst>
              <a:ext uri="{FF2B5EF4-FFF2-40B4-BE49-F238E27FC236}">
                <a16:creationId xmlns:a16="http://schemas.microsoft.com/office/drawing/2014/main" id="{21AEE456-0591-1FE2-3405-73707431D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91708"/>
            <a:ext cx="4738128" cy="6896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613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எங்களுக்குச் செய்த யாவற்றையும் உண்மையான தீர்ப்போடு செய்திருக்கிறீர். ஏனெனில், நாங்கள் உமக்கு எதிராக பாவம் செய்தோம். உம் கட்டளைகளுக்குப் பணிந்தோமில்லை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னால் உம் பெயரை மாட்சிப்படுத்தும்; உமது இரக்கப் பெருக்கிற்கு ஏற்ப எங்களை நடத்தும்.</a:t>
            </a:r>
          </a:p>
        </p:txBody>
      </p:sp>
    </p:spTree>
    <p:extLst>
      <p:ext uri="{BB962C8B-B14F-4D97-AF65-F5344CB8AC3E}">
        <p14:creationId xmlns:p14="http://schemas.microsoft.com/office/powerpoint/2010/main" val="283096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தலைவா உனை வணங்க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தலைமேல் கரம் குவித்தேன்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வரமே உனைக் கேட்க நான்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சிரமே தாள் பணிந்தேன்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அகல்போல் எரியும் அன்பு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அது பகல்போல் மணம் பரவும்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நிலையாய் உனை நினைத்தால்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 மலையாய் உயர்வடைவேன் - 2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1996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தலைவா உனை வணங்க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தலைமேல் கரம் குவித்தேன்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வரமே உனைக் கேட்க நான்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சிரமே தாள் பணிந்தேன்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நீர்போல் தூய்மையையும் என்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நினைவில் ஓடச்செய்யும்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சேற்றினில் நான் விழுந்தால் என்னை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சீக்கிரம் தூக்கிவிடும் -2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465088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எல்லாவற்றுக்கும் மேலாக மன்னிப்பு அளிப்பதிலும் இரக்கம் காட்டுவதிலும் நீர் எல்லாம் வல்லவர் என வெளிப்படுத்துகின்றீர்; இவ்வாறு உமது அருளை எங்கள் மீது நிறைவாகப் பொழிவதால் நாங்கள் உம் வாக்குறுதிகளை ஆர்வமுடன் நாடி விண்ணக நலன்களில் பங்குபெறச்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60154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கண்களே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காண்கின்றன. ஆகையால்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நொந்து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42: 1-3, 5-6, 12-17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 பதில்: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ஆற்ற வல்லவர்; அறிவேன் அதனை; நீர் நினைத்த எதையும் தடுக்க இயலாது.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அறிவில்லாமல்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ஆலோசனையை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மறைப்பவன்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எவன்?’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நான்தான்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புரியாதவற்றைப்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அவை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அளவுக்கு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விந்தையானவை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மட்டுமே கேள்விப்பட்டேன். ஆனால் இப்பொழுது, என் கண்களே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காண்கின்றன. ஆகையால்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நொந்து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புழுதியிலும்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சாம்பலிலும்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வருந்துகின்றேன்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இருந்ததைவிட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பின்னைய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அதிகமாக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பதினாலாயிரம்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ஆடுகளும்,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ஆறாயிரம்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ஒட்டகங்களும்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ஏர்மாடுகளும்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கழுதைகளும்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இருந்தன.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64264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 ஏழு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புதல்வியரும்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மூத்த மகளுக்கு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எமிமா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இரண்டாவது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கெட்டிசியா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என்றும், மூன்றாவது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கெரேன்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அப்பூக்கு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புதல்வியரைப்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அழகுவாய்ந்த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நங்கையர்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அவர்களின் தந்தை,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சொத்தில் உரிமை கொடுத்தார்.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28176651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நூற்று நாற்பது ஆண்டுகள்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தலைமுறை 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கண்டுகளித்தார்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முதுமை அடைந்து, பல்லாண்டு வாழ்ந்து இறந்தார்.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14257203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119: 66,71. 75,91. 125,130 (பல்லவி: 135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ஊழியன்மீது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 ஒளி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வீசச்செய்யும்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நன்மதியையும்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அறிவாற்றலையும்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உம் கட்டளைகள் மீது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அதனால், உம் விதிமுறைகளை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கற்றுக்கொண்டேன்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ஊழியன்மீது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 ஒளி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வீசச்செய்யும்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நீதித்தீர்ப்புகள்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நேரியவை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அறிவேன்;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சிறுமைப்படுத்தியது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91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ஒழுங்குமுறைகளின்படியே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இன்றுவரை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நிலைத்துள்ளன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செய்கின்றன.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ஊழியன்மீது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 ஒளி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வீசச்செய்யும்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452010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125 உம் ஊழியன் நான், எனக்கு நுண்ணறிவு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அப்போது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ஒழுங்குமுறைகளை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130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விளக்கம் ஒளி தருகின்றது;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நுண்ணறிவு ஊட்டுகிறது.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ஊழியன்மீது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 ஒளி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வீசச்செய்யும்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894456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 25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மறைபொருளைக்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5835228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எழுதப்பட்டிருக்கின்றன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 பற்றியே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17-24</a:t>
            </a:r>
          </a:p>
        </p:txBody>
      </p:sp>
    </p:spTree>
    <p:extLst>
      <p:ext uri="{BB962C8B-B14F-4D97-AF65-F5344CB8AC3E}">
        <p14:creationId xmlns:p14="http://schemas.microsoft.com/office/powerpoint/2010/main" val="39624141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எழுபத்திரண்டு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திரும்பி வந்து,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சொன்னால்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அடிபணிகின்றன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என்றனர். அதற்கு அவர், “வானத்திலிருந்து சாத்தான்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மின்னலைப்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பாம்புகளையும்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தேள்களையும்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வெல்லவும்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அதிகாரம்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கொடுத்திருக்கிறேன்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364562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 எதுவுமே தீங்கு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விளைவிக்காது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ஆயினும் தீய ஆவிகள்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அடிபணிகின்றன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 பற்றி மகிழ வேண்டாம். மாறாக,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பட்டிருக்கின்றன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 பற்றியே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பேருவகை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அடைந்து,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78191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ஞானிகளுக்கும்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இவற்றை மறைத்து, குழந்தைகளுக்கு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இதுவே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“என் தந்தை எல்லாவற்றையும் என்னிடத்தில்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ஒப்படைத்திருக்கிறார்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 வேறு எவரும் மகனை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தெரியும்; மகன் யாருக்கு வெளிப்படுத்த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விரும்புகிறாரோ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அவருக்கும் தெரியும். வேறு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24638466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பக்கம் திரும்பி அவர்களிடம் தனியாக, “நீங்கள்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வாய்ப்புப்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 விரும்பினார்கள்; ஆனால், அவர்கள் காணவில்லை.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 விரும்பினார்கள்; ஆனால் அவர்கள் கேட்கவில்லை என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சொல்கிறேன்” என்று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9112455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11446789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506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வாழ்வின் கொடைகள் பெறுகின்றோம் - அருள்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வள்ளல் உன் கருணையில் வாழ்கின்றோம்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முழுமுதல் தலைவா இறைஞ்சுகின்றோம் - 2 எமைத்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திருப்பலிப் பொருளாய்த் தருகின்றோம்</a:t>
            </a:r>
          </a:p>
        </p:txBody>
      </p:sp>
    </p:spTree>
    <p:extLst>
      <p:ext uri="{BB962C8B-B14F-4D97-AF65-F5344CB8AC3E}">
        <p14:creationId xmlns:p14="http://schemas.microsoft.com/office/powerpoint/2010/main" val="13413185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41263103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506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அந்தப்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உயிர்கொடுக்க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நிறைந்திருக்க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58884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38113774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இரக்கமுள்ள இறைவா, நாங்கள் அளிக்கும் இக்காணிக்கை உமக்கு ஏற்றதாக மாறிட உம்மை வேண்டுகின்றோம்: அதனால் உமது ஆசி அனைத்தின் ஊற்று எங்களுக்குத் திறக்கப்படுவதாக.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58879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2:16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இதில் கடவுளின் அன்பை அறிந்து கொண்டோம். ஏனெனில் அவர் நமக்காகத் தம் உயிரைக் கொடுத்தார். நாம் நம் சகோதரர்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சகோதரிகளுக்காக உயிரைக் கொடுக்க வேண்டும்.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304825140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3418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வீணையிலே நல் ஆனந்தக் குரலினிலே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 மேடையிலே உன் அருளினைப் பாடிடுவேன்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அகமென்னும் கோயிலிலே என்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தெய்வமாய் நீ இருப்பாய்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விளக்கேற்றி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அடியினை வணங்கிடுவேன்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173127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9878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வீணையிலே நல் ஆனந்தக் குரலினிலே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 மேடையிலே உன் அருளினைப் பாடிடுவேன் (2)</a:t>
            </a:r>
          </a:p>
          <a:p>
            <a:pPr marL="742950" indent="-742950">
              <a:lnSpc>
                <a:spcPct val="200000"/>
              </a:lnSpc>
              <a:buAutoNum type="arabicPeriod"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அகமென்னும் கோயிலிலே என் தெய்வமாய் நீ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இருப்பாய் அன்பென்னும் விளக்கேற்றி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அடியினை வணங்கிடுவேன்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127815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987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வீணையிலே நல் ஆனந்தக் குரலினிலே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 மேடையிலே உன் அருளினைப் பாடிடுவேன்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வாழ்வென்னும் சோலையிலே நல்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தென்றலாய் நீ இருப்பாய்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தூய்மையென்னும் மலரை நான்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தாள்மலர் படைத்திடுவேன்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5972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 எங்கள் மனதையும் உடலையும் சீர்படுத்துவதாக, நாங்கள் கிறிஸ்துவின் இறப்பை அறிவிப்பதால் அவருடன் இணைந்து அவருடைய மாட்சியில் பங்கேற்பவர்களாக இருப்போமாக.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906138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2336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தாயே ஒருநாளும்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  <a:buNone/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கடல்நீரில்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வானமதில்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உலகமெலாம்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அறிந்தாலும் -2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உத்தமனாய்ப்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பிறந்தாலும்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070765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2336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தாயே ஒருநாளும்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நினைப்பவைகள்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நடந்தாலும்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நிலைகுலைந்தே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என்னைப்பிறர்தான்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இகழ்ந்தாலும்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புகழ்ந்தாலும்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662464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2336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தாயே ஒருநாளும்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  <a:buNone/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சாதனைகள்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சரித்திரமாய்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முளைத்தாலும்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696154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11253</TotalTime>
  <Words>5067</Words>
  <Application>Microsoft Office PowerPoint</Application>
  <PresentationFormat>Widescreen</PresentationFormat>
  <Paragraphs>540</Paragraphs>
  <Slides>151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151</vt:i4>
      </vt:variant>
    </vt:vector>
  </HeadingPairs>
  <TitlesOfParts>
    <vt:vector size="159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94</cp:revision>
  <dcterms:created xsi:type="dcterms:W3CDTF">2022-07-13T11:51:49Z</dcterms:created>
  <dcterms:modified xsi:type="dcterms:W3CDTF">2024-10-04T13:07:24Z</dcterms:modified>
</cp:coreProperties>
</file>