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2"/>
  </p:notesMasterIdLst>
  <p:sldIdLst>
    <p:sldId id="5014" r:id="rId2"/>
    <p:sldId id="4893" r:id="rId3"/>
    <p:sldId id="332" r:id="rId4"/>
    <p:sldId id="4062" r:id="rId5"/>
    <p:sldId id="4320" r:id="rId6"/>
    <p:sldId id="4321" r:id="rId7"/>
    <p:sldId id="4229" r:id="rId8"/>
    <p:sldId id="4230" r:id="rId9"/>
    <p:sldId id="4957" r:id="rId10"/>
    <p:sldId id="4958" r:id="rId11"/>
    <p:sldId id="1326" r:id="rId12"/>
    <p:sldId id="1327" r:id="rId13"/>
    <p:sldId id="3416" r:id="rId14"/>
    <p:sldId id="362" r:id="rId15"/>
    <p:sldId id="4274" r:id="rId16"/>
    <p:sldId id="4275" r:id="rId17"/>
    <p:sldId id="4276" r:id="rId18"/>
    <p:sldId id="4277" r:id="rId19"/>
    <p:sldId id="3321" r:id="rId20"/>
    <p:sldId id="3323" r:id="rId21"/>
    <p:sldId id="3324" r:id="rId22"/>
    <p:sldId id="3325" r:id="rId23"/>
    <p:sldId id="4316" r:id="rId24"/>
    <p:sldId id="4317" r:id="rId25"/>
    <p:sldId id="4318" r:id="rId26"/>
    <p:sldId id="4319" r:id="rId27"/>
    <p:sldId id="4271" r:id="rId28"/>
    <p:sldId id="4272" r:id="rId29"/>
    <p:sldId id="4273" r:id="rId30"/>
    <p:sldId id="4161" r:id="rId31"/>
    <p:sldId id="4894" r:id="rId32"/>
    <p:sldId id="4023" r:id="rId33"/>
    <p:sldId id="4897" r:id="rId34"/>
    <p:sldId id="4898" r:id="rId35"/>
    <p:sldId id="4946" r:id="rId36"/>
    <p:sldId id="4901" r:id="rId37"/>
    <p:sldId id="4947" r:id="rId38"/>
    <p:sldId id="4900" r:id="rId39"/>
    <p:sldId id="4902" r:id="rId40"/>
    <p:sldId id="5459" r:id="rId41"/>
    <p:sldId id="4948" r:id="rId42"/>
    <p:sldId id="4912" r:id="rId43"/>
    <p:sldId id="3260" r:id="rId44"/>
    <p:sldId id="4908" r:id="rId45"/>
    <p:sldId id="4909" r:id="rId46"/>
    <p:sldId id="4920" r:id="rId47"/>
    <p:sldId id="5253" r:id="rId48"/>
    <p:sldId id="5254" r:id="rId49"/>
    <p:sldId id="1378" r:id="rId50"/>
    <p:sldId id="4482" r:id="rId51"/>
    <p:sldId id="3577" r:id="rId52"/>
    <p:sldId id="3578" r:id="rId53"/>
    <p:sldId id="3579" r:id="rId54"/>
    <p:sldId id="4592" r:id="rId55"/>
    <p:sldId id="4593" r:id="rId56"/>
    <p:sldId id="4960" r:id="rId57"/>
    <p:sldId id="4903" r:id="rId58"/>
    <p:sldId id="3424" r:id="rId59"/>
    <p:sldId id="1470" r:id="rId60"/>
    <p:sldId id="1471" r:id="rId61"/>
    <p:sldId id="1472" r:id="rId62"/>
    <p:sldId id="4246" r:id="rId63"/>
    <p:sldId id="4247" r:id="rId64"/>
    <p:sldId id="4286" r:id="rId65"/>
    <p:sldId id="1476" r:id="rId66"/>
    <p:sldId id="3972" r:id="rId67"/>
    <p:sldId id="4297" r:id="rId68"/>
    <p:sldId id="4287" r:id="rId69"/>
    <p:sldId id="1480" r:id="rId70"/>
    <p:sldId id="4250" r:id="rId71"/>
    <p:sldId id="4251" r:id="rId72"/>
    <p:sldId id="4288" r:id="rId73"/>
    <p:sldId id="1485" r:id="rId74"/>
    <p:sldId id="4253" r:id="rId75"/>
    <p:sldId id="4254" r:id="rId76"/>
    <p:sldId id="4289" r:id="rId77"/>
    <p:sldId id="1489" r:id="rId78"/>
    <p:sldId id="4485" r:id="rId79"/>
    <p:sldId id="4256" r:id="rId80"/>
    <p:sldId id="4290" r:id="rId81"/>
    <p:sldId id="1494" r:id="rId82"/>
    <p:sldId id="4257" r:id="rId83"/>
    <p:sldId id="4258" r:id="rId84"/>
    <p:sldId id="4291" r:id="rId85"/>
    <p:sldId id="1499" r:id="rId86"/>
    <p:sldId id="4486" r:id="rId87"/>
    <p:sldId id="4260" r:id="rId88"/>
    <p:sldId id="4298" r:id="rId89"/>
    <p:sldId id="4292" r:id="rId90"/>
    <p:sldId id="4299" r:id="rId91"/>
    <p:sldId id="4262" r:id="rId92"/>
    <p:sldId id="4263" r:id="rId93"/>
    <p:sldId id="4293" r:id="rId94"/>
    <p:sldId id="4300" r:id="rId95"/>
    <p:sldId id="4301" r:id="rId96"/>
    <p:sldId id="4302" r:id="rId97"/>
    <p:sldId id="4303" r:id="rId98"/>
    <p:sldId id="4304" r:id="rId99"/>
    <p:sldId id="4305" r:id="rId100"/>
    <p:sldId id="4306" r:id="rId101"/>
    <p:sldId id="4307" r:id="rId102"/>
    <p:sldId id="4483" r:id="rId103"/>
    <p:sldId id="3784" r:id="rId104"/>
    <p:sldId id="3785" r:id="rId105"/>
    <p:sldId id="3786" r:id="rId106"/>
    <p:sldId id="4322" r:id="rId107"/>
    <p:sldId id="3788" r:id="rId108"/>
    <p:sldId id="3789" r:id="rId109"/>
    <p:sldId id="3790" r:id="rId110"/>
    <p:sldId id="3791" r:id="rId111"/>
    <p:sldId id="3792" r:id="rId112"/>
    <p:sldId id="3793" r:id="rId113"/>
    <p:sldId id="3794" r:id="rId114"/>
    <p:sldId id="3795" r:id="rId115"/>
    <p:sldId id="3796" r:id="rId116"/>
    <p:sldId id="3797" r:id="rId117"/>
    <p:sldId id="3798" r:id="rId118"/>
    <p:sldId id="3799" r:id="rId119"/>
    <p:sldId id="3800" r:id="rId120"/>
    <p:sldId id="4323" r:id="rId121"/>
    <p:sldId id="4295" r:id="rId122"/>
    <p:sldId id="3802" r:id="rId123"/>
    <p:sldId id="4324" r:id="rId124"/>
    <p:sldId id="3805" r:id="rId125"/>
    <p:sldId id="3806" r:id="rId126"/>
    <p:sldId id="3807" r:id="rId127"/>
    <p:sldId id="4384" r:id="rId128"/>
    <p:sldId id="3595" r:id="rId129"/>
    <p:sldId id="3268" r:id="rId130"/>
    <p:sldId id="3335" r:id="rId131"/>
    <p:sldId id="4964" r:id="rId132"/>
    <p:sldId id="4965" r:id="rId133"/>
    <p:sldId id="5251" r:id="rId134"/>
    <p:sldId id="5252" r:id="rId135"/>
    <p:sldId id="4904" r:id="rId136"/>
    <p:sldId id="4330" r:id="rId137"/>
    <p:sldId id="4484" r:id="rId138"/>
    <p:sldId id="5456" r:id="rId139"/>
    <p:sldId id="5457" r:id="rId140"/>
    <p:sldId id="5458" r:id="rId141"/>
    <p:sldId id="4940" r:id="rId142"/>
    <p:sldId id="4944" r:id="rId143"/>
    <p:sldId id="4945" r:id="rId144"/>
    <p:sldId id="4951" r:id="rId145"/>
    <p:sldId id="4952" r:id="rId146"/>
    <p:sldId id="4953" r:id="rId147"/>
    <p:sldId id="4954" r:id="rId148"/>
    <p:sldId id="4966" r:id="rId149"/>
    <p:sldId id="3835" r:id="rId150"/>
    <p:sldId id="3897" r:id="rId1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viewProps" Target="view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C5B2-4A78-4FCD-8EC5-56BD8E8F8365}" type="datetimeFigureOut">
              <a:rPr lang="en-US" smtClean="0"/>
              <a:t>09-Oct-24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B408A-B4C7-425C-914C-95FF2A92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4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138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0813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139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0125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9F13A-34D8-4958-B7C0-69493CF3DCA8}" type="slidenum">
              <a:rPr lang="en-IN" smtClean="0"/>
              <a:t>140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6122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E07E-7AD5-9386-CEE8-7E02F04A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0E01-5CB7-D5B3-DF6E-EAE4F4F3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51E9-FAF9-7EAD-74F8-C6F067FFA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0577B-9955-58E5-191D-A4807503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17F02-C3F4-736F-C222-D7754F90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1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B4F8-D86A-FBD6-42E4-1AA963B0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270F-5C27-F64D-04C9-CAFE9668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2392-D6D3-442E-521E-0BC1E4E5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AA0B-B53C-ABBE-F2E6-AC5717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88EEA-4D5F-62C1-4568-4C0E0C5A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3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BFBE-4CF4-10F4-5854-DE43A5D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DE61-1322-F946-A6ED-D78BFE4E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31C9A-7C04-BC61-786A-3B8DF1A94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A2C3-E604-0558-6F64-53DE46EA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CD33-7C3D-DFA4-FC47-3225757F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7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FE93-1C38-73A6-D708-4EE7422F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4F8D-3D92-9008-B846-176D18F0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298A-0063-0E2B-A786-C4EE427D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28F74-0AFF-641C-E7F1-913429B89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BD01-4835-E1BF-297E-51224978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F9BF9-F31C-7506-B87A-7983041B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78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8547-EFFF-E4D4-E5D5-76EBDA6A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7B11-929F-3B18-3AB7-3A819C96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808EF-B5D9-7F8D-3654-D35AA6F7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6D8DC-EF33-4524-2A9B-0649C6371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BF219-0A02-4BF4-E0F1-34D1956F2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C927-FB69-5FB4-64A6-DA6F47E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D57B4-0F1F-E393-F326-09D5ABB5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17CEB-277E-6C4C-DD9E-5CE3E05C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20BD-64C6-9613-1053-A9CDE232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FB8B8-66BC-1401-0E3B-FC453C15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BA8FB-1BE3-E4BE-E242-574A740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90670-A3B7-FEE2-E4A7-69DA2040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99EA7-DC7A-E2DC-796C-45AD40A8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4FC7E-EE01-C404-20BE-CB9560E6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661B7-0B70-09CC-8EF5-CCF3ABA1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FFDC-B905-4833-CB3C-27E65693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5C7-B0E9-D652-5065-E1E3A796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892B2-FAC6-6366-05C9-57D3A256B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5168-9EA3-23F8-9707-D9B974C5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03598-BD1C-7F4F-1129-D8807655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7B44-781C-7FA3-519C-289577B9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A759-BC69-8402-75DB-3EBFDAF6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4149D-BA80-D142-999C-153481734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9C5C-F878-F841-28C0-A94773A6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6419E-4A64-C3FC-0655-94BEEE6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E7E3-E09B-9514-5A6A-0F90F078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C69B7-4658-A21A-EA1E-9CBD1A94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3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F0B4-D84B-D537-8D78-994FD9F6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6282C-FE7B-ACC8-3352-4A7A99D1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4319-83AD-4A56-A038-E56F2875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972A-7490-147B-0E32-3D2AAEC0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DB90-3CB0-3A44-A890-DA225E4B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4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8DD3-C222-785A-C9D1-0977FE81D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D8820-027B-B5AF-C5A5-6D8691C20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D42-FDEE-70DB-0CDF-8CE66286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0E54C-356D-63FB-FB2F-931093BA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D703-B679-708C-5A11-D2AA172E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8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F442B-30BD-98D7-4F06-4D059BC0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AF26E-73E3-4049-0399-4F66ECFC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5C133-FEDB-2877-10F3-06793B00F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0F89B-AE2F-4AD1-999C-7E3254B8E12B}" type="datetimeFigureOut">
              <a:rPr lang="en-IN" smtClean="0"/>
              <a:t>09-10-2024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6EB7-E0E6-10AA-774C-5E5CC2E3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D2C5-EAAA-EDCC-67CF-DF021BA79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BB44-7D7A-4B0D-953C-4A51760D0F2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A0371BD-6AB9-54C8-6AD6-0192B79A5205}"/>
              </a:ext>
            </a:extLst>
          </p:cNvPr>
          <p:cNvSpPr/>
          <p:nvPr userDrawn="1"/>
        </p:nvSpPr>
        <p:spPr>
          <a:xfrm>
            <a:off x="11353800" y="0"/>
            <a:ext cx="838200" cy="751840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Image, Forest, Trees, Path, Forest Path">
            <a:extLst>
              <a:ext uri="{FF2B5EF4-FFF2-40B4-BE49-F238E27FC236}">
                <a16:creationId xmlns:a16="http://schemas.microsoft.com/office/drawing/2014/main" id="{0D678B5C-63D0-43A7-82ED-CF9F4A2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39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40711-6E79-4D9D-80C9-79587687A115}"/>
              </a:ext>
            </a:extLst>
          </p:cNvPr>
          <p:cNvSpPr txBox="1"/>
          <p:nvPr/>
        </p:nvSpPr>
        <p:spPr>
          <a:xfrm>
            <a:off x="323653" y="1852922"/>
            <a:ext cx="688471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பொதுக்காலம்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 26ஆம்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</a:t>
            </a:r>
            <a:r>
              <a:rPr lang="ta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வாரம் – </a:t>
            </a:r>
            <a:r>
              <a:rPr lang="en-IN" sz="4400" b="1" dirty="0" err="1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சனி</a:t>
            </a:r>
            <a:r>
              <a:rPr lang="en-IN" sz="44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U_Elango_Rewathy" panose="00000400000000000000" pitchFamily="2" charset="0"/>
                <a:cs typeface="TAU_Elango_Rewathy" panose="00000400000000000000" pitchFamily="2" charset="0"/>
              </a:rPr>
              <a:t> -  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DAEA86-8DF9-B186-A15E-8C0805546A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17"/>
          <a:stretch/>
        </p:blipFill>
        <p:spPr>
          <a:xfrm>
            <a:off x="7532016" y="17396"/>
            <a:ext cx="4012676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16493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050"/>
            <a:ext cx="12192000" cy="609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வருகைப் பல்லவி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எங்களுக்குச் செய்த யாவற்றையும் உண்மையான தீர்ப்போடு செய்திருக்கிறீர். ஏனெனில், நாங்கள் உமக்கு எதிராக பாவம் செய்தோம். உம் கட்டளைகளுக்குப் பணிந்தோமில்லை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னால் உம் பெயரை மாட்சிப்படுத்தும்; உமது இரக்கப் பெருக்கிற்கு ஏற்ப எங்களை நடத்தும்.</a:t>
            </a:r>
          </a:p>
        </p:txBody>
      </p:sp>
    </p:spTree>
    <p:extLst>
      <p:ext uri="{BB962C8B-B14F-4D97-AF65-F5344CB8AC3E}">
        <p14:creationId xmlns:p14="http://schemas.microsoft.com/office/powerpoint/2010/main" val="2830966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தலைவா உனை வணங்க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தலைமேல் கரம் குவித்தேன்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வரமே உனைக் கேட்க நான்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சிரமே தாள் பணிந்தேன்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அகல்போல் எரியும் அன்பு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அது பகல்போல் மணம் பரவும் -2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நிலையாய் உனை நினைத்தால்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 மலையாய் உயர்வடைவேன் - 2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71996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01216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தலைவா உனை வணங்க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தலைமேல் கரம் குவித்தேன்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வரமே உனைக் கேட்க நான்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சிரமே தாள் பணிந்தேன் (2)</a:t>
            </a:r>
          </a:p>
          <a:p>
            <a:pPr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நீர்போல் தூய்மையையும் என்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நினைவில் ஓடச்செய்யும்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சேற்றினில் நான் விழுந்தால் என்னை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சீக்கிரம் தூக்கிவிடும் -2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465088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15233"/>
            <a:ext cx="12192000" cy="547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ஆவியின் பெயராலே.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ராக. 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இருப்பாராக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9347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 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 ஆண்டவராகிய இயேசு கிறிஸ்துவின் அருளும்,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அன்பும்,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நட்புறவும்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னைவரோடும் இருப்பதாக.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நம் தந்தையாகிய கடவுளிடமிருந்தும், ஆண்டவராகிய இயேசு கிறிஸ்துவிடமிருந்தும் அருளும்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உங்களோடு இருப்பதாக. </a:t>
            </a:r>
            <a:endParaRPr lang="en-US" sz="3600" dirty="0"/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இருப்பதாக.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443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உங்களிடமும்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ஏற்றுக்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கொள்கிறேன்.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என் சிந்தனையாலும்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சொல்லாலும்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செயலாலும்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கடமையில்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தவறியதாலும்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பாவங்கள் பல செய்தேன்.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649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2833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என் 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 என்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பெரும்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பாவமே!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ஆகையால், எப்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கன்னியான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மரியா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வானதூதர்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புனிதர்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அனைவரையும்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சகோதரிகளே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உங்களையும்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னாகிய ஆண்டவரிடம்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எனக்காக வேண்டிக்கொள்ள மன்றாடுகின்றேன்.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396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0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எங்கள் மேல்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இரக்கமாயிரும்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எதிராகப்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பாவம் செய்தோம்.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காட்டியருளும்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பதில்: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இரக்கம் வைத்து நம்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அழைத்துச்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செல்வாராக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84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5862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தூய மறைநிகழ்வுகளைக் கொண்டாட நாம் தகுதி பெறும் பொருட்டு நம் பாவங்களை ஏற்றுக் கொள்வோம்.</a:t>
            </a:r>
          </a:p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(சிறிது நேரம் அமைதி)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04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உள்ளம் நொறுங்கி வருந்துவோரை நலமாக்க அனுப்பப்பெற்ற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பாவிகளைத் தேடி வந்த கிறிஸ்துவே,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தந்தையின் வலப்பக்கம் வீ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றிருந்து, எங்களுக்காக பரிந்து பேசுகின்ற ஆண்டவரே,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இரக்கமாயிரும்.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06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99451"/>
            <a:ext cx="12192000" cy="325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இறைவன் நம்மீது இரக்கம் வைத்து நம் பாவங்களை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மன்னித்து நம்மை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நிலை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வாழ்வுக்கு அழைத்துச் செல்வாராக.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732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7062" y="851208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இரக்கமாயிரும்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 இரக்கமாயிரும்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192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கடவுளு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க்கு மாட்சி உண்டாகுக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ன்மனத்தோருக்கு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குக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உம்மைப் புகழ்கின்றோம். உம்மை வாழ்த்துகின்றோம்.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ஆராதிக்கின்றோம்.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படுத்துகின்றோம்.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19044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பொருட்டு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வானுலக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அரசரே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எல்லாம் வல்ல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மகனாய்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உதித்த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கிறிஸ்துவே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73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திருமகனே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GB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 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பாவங்களைப்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வலப்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பக்கம் 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மேல் இரக்கமாயிரும்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</a:p>
        </p:txBody>
      </p:sp>
    </p:spTree>
    <p:extLst>
      <p:ext uri="{BB962C8B-B14F-4D97-AF65-F5344CB8AC3E}">
        <p14:creationId xmlns:p14="http://schemas.microsoft.com/office/powerpoint/2010/main" val="2425916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4993"/>
            <a:ext cx="12192000" cy="415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உன்னதர்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ஆவியாரோடு</a:t>
            </a:r>
            <a:r>
              <a:rPr lang="en-GB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தந்தையாகிய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மாட்சியில் இருப்பவர் நீரே.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ஆமென்.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048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 கடவுளுக்கு மாட்சி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 நன்மனத்தோருக்கு அமைதி உண்டாகுக.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 யாம் உம்மையே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 உம்மை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மாட்சிப் படுத்துகின்றோம் யாம்.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8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மேலான மாட்சியின் பொருட்டு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கூறுகின்றோம்.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இணையில்லாத விண்ணரசே.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 அனைத்தும் கொண்டு இலங்கும்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 தந்தை இறைவனே.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ஒரே மகனாக உதித்த ஆண்டவர்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இறைவனே.</a:t>
            </a:r>
          </a:p>
        </p:txBody>
      </p:sp>
    </p:spTree>
    <p:extLst>
      <p:ext uri="{BB962C8B-B14F-4D97-AF65-F5344CB8AC3E}">
        <p14:creationId xmlns:p14="http://schemas.microsoft.com/office/powerpoint/2010/main" val="268029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ஆண்டவராகிய இறைவனே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 செம்மறியே.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என்றென்றுமாக உதித்த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இறைவன் மகனே நீர்.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நீர் எம் மீது இரங்குவீர்.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எங்கள் மன்றாட்டை ஏற்றருள்வீர்.</a:t>
            </a:r>
          </a:p>
        </p:txBody>
      </p:sp>
    </p:spTree>
    <p:extLst>
      <p:ext uri="{BB962C8B-B14F-4D97-AF65-F5344CB8AC3E}">
        <p14:creationId xmlns:p14="http://schemas.microsoft.com/office/powerpoint/2010/main" val="7320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வலப்பக்கம் வீற்றிருப்பவரே,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 மீது இரங்குவீர்.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 இயேசு கிறிஸ்துவே, நீர் ஒருவரே தூயவர்!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ஆண்டவர்! நீர் ஒருவரே உன்னதர்!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 ஆவியோடு தந்தை இறைவனின் மாட்சியில் இருப்பவர் நீரே.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3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4824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அமைதியும்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புகழ்கின்றோம்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உம்மையே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ஆராதனை புரிந்து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உம்மை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 யாம்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 மேலாம் மாட்சிமைக்காக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7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0"/>
            <a:ext cx="12192001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 நன்றி நவில்கின்றோம்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அனைத்தும்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கொண்டு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இலங்கும்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தேவதந்தை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ஏகமகனாக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 கிறிஸ்து இறைவனே 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 எம் 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8331"/>
            <a:ext cx="12192000" cy="582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இறைவனின் திருச்செம்மறியே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 நித்தியமாக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 இறைவன்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மகனே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 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 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 பாவம் போக்குபவரே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 ஏற்றருள்வீர்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61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தந்தையின் வலத்தில்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வீற்றிருப்பவரே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எம்மீது இரங்குவீர்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ஏனெனில்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இயேசுகிறிஸ்துவே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ஒருவரே ஆண்டவர்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 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ஆவியுடன் தந்தை இறைவனின்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உள்ளவர் நீரே – ஆமென்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00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வானவர் கீதம்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உன்னதங்களிலே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இறைவனுக்கு மாட்சிமை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உலகினிலே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நல்மனத்தவர்க்கு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அமைதியும்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உண்டாகுக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புகழுகின்றோம்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போற்றுகின்றோம்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பாடுகின்றோம்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வாழ்த்துகின்றோம்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வணங்குகின்றோம்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வழிபடுகின்றோம்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494223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ஆராதனை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புரிந்து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மகிமைப்படுத்துகின்றோம்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யாம்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மேலாம்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மாட்சிமைக்காக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உமக்கு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நன்றி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நவில்கின்றோம்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இணையில்லாத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விண்ணரசே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ஆற்றல்மிகு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வல்லவரே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இறைவனே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இறைமகனே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1968409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செம்மறியே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இறைத்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தந்தையினின்று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ஜெனித்தவர்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உலகின்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பாவம்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போக்குபவரே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மன்றாட்டை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ஏற்றருள்வீர்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தந்தையிடம்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வலப்புறத்தில்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வீற்றிருக்கும்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மீட்பரே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இரங்குமய்யா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எம்மீது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இயேசு கிறிஸ்து தெய்வமே</a:t>
            </a:r>
          </a:p>
        </p:txBody>
      </p:sp>
    </p:spTree>
    <p:extLst>
      <p:ext uri="{BB962C8B-B14F-4D97-AF65-F5344CB8AC3E}">
        <p14:creationId xmlns:p14="http://schemas.microsoft.com/office/powerpoint/2010/main" val="47864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79550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தூயவர்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ஐ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யா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ஆண்டவர்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ஒருவரே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உன்னதர்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பரிசுத்த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ஆவியுடன்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தந்தை இறைவனின்</a:t>
            </a: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மாட்சியில்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உள்ளவர்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நீரே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5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வோமாக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இறைவா, எல்லாவற்றுக்கும் மேலாக மன்னிப்பு அளிப்பதிலும் இரக்கம் காட்டுவதிலும் நீர் எல்லாம் வல்லவர் என வெளிப்படுத்துகின்றீர்; இவ்வாறு உமது அருளை எங்கள் மீது நிறைவாகப் பொழிவதால் நாங்கள் உம் வாக்குறுதிகளை ஆர்வமுடன் நாடி விண்ணக நலன்களில் பங்குபெறச் செய்வீராக.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60154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16836"/>
            <a:ext cx="12192000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உம்மோடு தூய ஆவியின் ஒன்றிப்பில் இறைவனாய்  என்றென்றும் வாழ்ந்து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எங்கள் ஆண்டவராகிய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இயேசு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கிறிஸ்து வழியாக உம்மை மன்றாடுகிறோம்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ஆமென்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06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2210"/>
            <a:ext cx="12192000" cy="525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முதல் வாசகம்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பாரூக்கு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நூலிலிருந்து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4: 5-12, 27-29</a:t>
            </a:r>
          </a:p>
        </p:txBody>
      </p:sp>
    </p:spTree>
    <p:extLst>
      <p:ext uri="{BB962C8B-B14F-4D97-AF65-F5344CB8AC3E}">
        <p14:creationId xmlns:p14="http://schemas.microsoft.com/office/powerpoint/2010/main" val="21670024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இஸ்ரயேலின்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நிலைநாட்டும்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வீறுகொள்வீர்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வேற்றினத்தாரிடம்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விற்கப்பட்டது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அழிவிற்காக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அன்று;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சினமூட்டியதால்தான்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பகைவரிடம்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ஒப்படைக்கப்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பட்டீர்கள்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கடவுளை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விடுத்துப்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பேய்களுக்குப்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பலியிட்டதால்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படைத்தவருக்குச்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சினமூட்டினீர்கள்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பேணிக்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காத்துவந்த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கடவுளை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மறந்தீர்கள்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3348103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உங்களை ஊட்டி வளர்த்த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வருத்தினீர்கள்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சினம் உங்கள்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எருசலேம்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கூறியது: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அண்டை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கேளுங்கள்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பெருந்துயர்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அனுப்பியுள்ளார்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புதல்வர்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புதல்வியர்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மீது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சுமத்திய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அடிமைத்தனத்தை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மகிழ்ச்சியோடு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பேணி வளர்த்தேன்; ஆனால்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அழுகையோடும்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துயரத்தோடும்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அனுப்பி வைத்தேன்.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கைம்பெண்;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534625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எல்லாராலும்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கைவிடப்பட்டவள்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 பொருட்டு யாரும் மகிழ வேண்டாம்; என் மக்களின்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முன்னிட்டு நான் தனிமையில்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விடப்பட்டுள்ளேன்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அவர்கள் கடவுளின்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சட்டத்தை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 விலகிச்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வீறு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கடவுளை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நோக்கிக்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கூக்குரலிடுவீர்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இத்துயரங்களை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உங்கள் மீது அனுப்பி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உங்களை நினைவு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கூர்வார்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கடவுளை விட்டு அகன்று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செல்வதில்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முன்பு நீங்கள் முனைந்து நின்றீர்கள்.</a:t>
            </a:r>
          </a:p>
        </p:txBody>
      </p:sp>
    </p:spTree>
    <p:extLst>
      <p:ext uri="{BB962C8B-B14F-4D97-AF65-F5344CB8AC3E}">
        <p14:creationId xmlns:p14="http://schemas.microsoft.com/office/powerpoint/2010/main" val="27264230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பன்மடங்கு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ஆர்வத்துடன்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பொருட்டு இப்பொழுது அவரிடம் திரும்பி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வாருங்கள்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இக்கேடுகளை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உங்கள் மீது வரச்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செய்தவரே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36271531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661374"/>
            <a:ext cx="9144000" cy="312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அருள்வாக்கு.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30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நன்றி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9843834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4194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பதிலுரைப் பாடல்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திபா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69: 32-34. 35-36 (பல்லவி: 33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a)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ஏழைகளின்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விண்ணப்பத்திற்கு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செவிசாய்க்கின்றார்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566670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எளியோர்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கண்டு மகிழ்ச்சி அடைவார்கள்; கடவுளை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நாடித்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தேடுகிறவர்களே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உங்கள் உள்ளம்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ஊக்கமடைவதாக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33 ஆண்டவர் ஏழைகளின்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விண்ணப்பத்திற்குச்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செவிசாய்க்கின்றார்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சிறைப்பட்ட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புறக்கணிப்பதில்லை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34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வையமும்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அவற்றில் வாழும் யாவும் அவரைப்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புகழட்டும்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ஏழைகளின்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விண்ணப்பத்திற்கு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செவிசாய்க்கின்றார்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941239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35 கடவுள்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சீயோனுக்கு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மீட்பளிப்பார்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யூதாவின்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நகரங்களைக்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கட்டி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எழுப்புவார்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அப்பொழுது அவர்களுடைய மக்கள் அங்கே குடியிருப்பார்கள்;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நாட்டைத்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சொந்தமாக்கிக்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கொள்வார்கள்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36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அடியாரின்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மரபினர்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உரிமைச்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சொத்தாக்கிக்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கொள்வர்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அவரது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பெயர்மீது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அன்பு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கூர்வோர்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குடியிருப்பர்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பல்லவி: ஏழைகளின்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விண்ணப்பத்திற்கு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செவிசாய்க்கின்றார்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0437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7709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நற்செய்திக்கு முன் வாழ்த்தொலி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மத்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11: 25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அல்லேலூயா, அல்லேலூயா!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விண்ணரசின்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மறைபொருளைக்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குழந்தைகளுக்கு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வெளிப்படுத்தினீர்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அல்லேலூயா.</a:t>
            </a:r>
          </a:p>
        </p:txBody>
      </p:sp>
    </p:spTree>
    <p:extLst>
      <p:ext uri="{BB962C8B-B14F-4D97-AF65-F5344CB8AC3E}">
        <p14:creationId xmlns:p14="http://schemas.microsoft.com/office/powerpoint/2010/main" val="5835228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ஆண்டவர் உங்களோடு இருப்பாராக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உம் ஆன்மாவோடும் இருப்பாராக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குரு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புனித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லூக்கா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எழுதிய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தூய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 		</a:t>
            </a: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நற்செய்தியிலிருந்து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வாசகம்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  <a:p>
            <a:pPr>
              <a:lnSpc>
                <a:spcPct val="300000"/>
              </a:lnSpc>
            </a:pPr>
            <a:r>
              <a:rPr lang="ta-IN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எல்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</a:t>
            </a:r>
            <a:r>
              <a:rPr lang="e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	</a:t>
            </a:r>
            <a:r>
              <a:rPr lang="ta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: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 	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ஆண்டவரே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, மாட்சி </a:t>
            </a:r>
            <a:r>
              <a:rPr lang="ta-IN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உமக்கே</a:t>
            </a:r>
            <a:r>
              <a:rPr lang="ta-I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ha" panose="020B0604020202020204" pitchFamily="34" charset="0"/>
                <a:ea typeface="Arial Unicode MS" panose="020B0604020202020204" pitchFamily="34" charset="-128"/>
                <a:cs typeface="Latha" panose="020B0604020202020204" pitchFamily="34" charset="0"/>
              </a:rPr>
              <a:t>!</a:t>
            </a:r>
            <a:endParaRPr lang="en-IN" sz="2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ha" panose="020B0604020202020204" pitchFamily="34" charset="0"/>
              <a:ea typeface="Arial Unicode MS" panose="020B0604020202020204" pitchFamily="34" charset="-128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800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4757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 வாசகம்</a:t>
            </a:r>
          </a:p>
          <a:p>
            <a:pPr algn="ctr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எழுதப்பட்டிருக்கின்றன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என்பது பற்றியே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✠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லூக்கா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எழுதிய தூய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நற்செய்தியிலிருந்து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வாசகம்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10: 17-24</a:t>
            </a:r>
          </a:p>
        </p:txBody>
      </p:sp>
    </p:spTree>
    <p:extLst>
      <p:ext uri="{BB962C8B-B14F-4D97-AF65-F5344CB8AC3E}">
        <p14:creationId xmlns:p14="http://schemas.microsoft.com/office/powerpoint/2010/main" val="39624141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அக்காலத்தில்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அனுப்பப்பட்ட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எழுபத்திரண்டு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திரும்பி வந்து,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பெயரைச்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சொன்னால்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பேய்கள்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கூட எங்களுக்கு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அடிபணிகின்றன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என்றனர். அதற்கு அவர், “வானத்திலிருந்து சாத்தான்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மின்னலைப்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போல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கண்டேன்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பாம்புகளையும்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தேள்களையும்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மிதிக்கவும்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பகைவரின்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வல்லமை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வெல்லவும்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உங்களுக்கு அதிகாரம்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கொடுத்திருக்கிறேன்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364562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 எதுவுமே தீங்கு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விளைவிக்காது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ஆயினும் தீய ஆவிகள் உங்களுக்கு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அடிபணிகின்றன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என்பது பற்றி மகிழ வேண்டாம். மாறாக, உங்கள்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பெயர்கள்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எழுதப்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பட்டிருக்கின்றன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என்பது பற்றியே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மகிழுங்கள்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அந்நேரத்தில்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இயேசு தூய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பேருவகை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அடைந்து, “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போற்றுகிறேன்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78191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ஞானிகளுக்கும்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அறிஞர்களுக்கும்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இவற்றை மறைத்து, குழந்தைகளுக்கு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வெளிப்படுத்தினீர்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ஆம்,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இதுவே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என்றார். “என் தந்தை எல்லாவற்றையும் என்னிடத்தில்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ஒப்படைத்திருக்கிறார்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தவிர வேறு எவரும் மகனை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தந்தை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யாரென்று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மகனுக்குத்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தெரியும்; மகன் யாருக்கு வெளிப்படுத்த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விரும்புகிறாரோ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அவருக்கும் தெரியும். வேறு எவரும்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தந்தையை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அறியார்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என்று கூறினார்.</a:t>
            </a:r>
          </a:p>
        </p:txBody>
      </p:sp>
    </p:spTree>
    <p:extLst>
      <p:ext uri="{BB962C8B-B14F-4D97-AF65-F5344CB8AC3E}">
        <p14:creationId xmlns:p14="http://schemas.microsoft.com/office/powerpoint/2010/main" val="24638466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பின்பு அவர் 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சீடர்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பக்கம் திரும்பி அவர்களிடம் தனியாக, “நீங்கள்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வாய்ப்புப்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பல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இறைவாக்கினர்களும்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அரசர்களும்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காண்பவற்றைக்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காண விரும்பினார்கள்; ஆனால், அவர்கள் காணவில்லை. நீங்கள்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கேட்பவற்றைக்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கேட்க விரும்பினார்கள்; ஆனால் அவர்கள் கேட்கவில்லை என நான்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உங்களுக்குச்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சொல்கிறேன்” என்று கூறினார்.</a:t>
            </a:r>
          </a:p>
        </p:txBody>
      </p:sp>
    </p:spTree>
    <p:extLst>
      <p:ext uri="{BB962C8B-B14F-4D97-AF65-F5344CB8AC3E}">
        <p14:creationId xmlns:p14="http://schemas.microsoft.com/office/powerpoint/2010/main" val="9112455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72084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ாக்கு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கிறிஸ்துவே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11397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Desktop Wallpapers - Top Free Jesus Desktop Backgrounds -  WallpaperAccess">
            <a:extLst>
              <a:ext uri="{FF2B5EF4-FFF2-40B4-BE49-F238E27FC236}">
                <a16:creationId xmlns:a16="http://schemas.microsoft.com/office/drawing/2014/main" id="{B7AF5360-7331-4794-BE92-20CD4F7A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5663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192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 - உம்மை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அணுகிடும் எளியவர் வேண்டுதல் கேட்பாய்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புண்படும் மனதின் துயர் தீர்ப்பாய் -2 எமைப்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புண்ணிய வாழ்வில் நிலைபெறச் செய்வாய்</a:t>
            </a:r>
          </a:p>
        </p:txBody>
      </p:sp>
    </p:spTree>
    <p:extLst>
      <p:ext uri="{BB962C8B-B14F-4D97-AF65-F5344CB8AC3E}">
        <p14:creationId xmlns:p14="http://schemas.microsoft.com/office/powerpoint/2010/main" val="11446789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5069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வாழ்வின் கொடைகள் பெறுகின்றோம் - அருள்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வள்ளல் உன் கருணையில் வாழ்கின்றோம் (2)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முழுமுதல் தலைவா இறைஞ்சுகின்றோம் - 2 எமைத்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திருப்பலிப் பொருளாய்த் தருகின்றோம்</a:t>
            </a:r>
          </a:p>
        </p:txBody>
      </p:sp>
    </p:spTree>
    <p:extLst>
      <p:ext uri="{BB962C8B-B14F-4D97-AF65-F5344CB8AC3E}">
        <p14:creationId xmlns:p14="http://schemas.microsoft.com/office/powerpoint/2010/main" val="13413185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192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 - உம்மை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அணுகிடும் எளியவர் வேண்டுதல் கேட்பாய்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புண்படும் மனதின் துயர் தீர்ப்பாய் -2 எமைப்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புண்ணிய வாழ்வில் நிலைபெறச் செய்வாய்</a:t>
            </a:r>
          </a:p>
        </p:txBody>
      </p:sp>
    </p:spTree>
    <p:extLst>
      <p:ext uri="{BB962C8B-B14F-4D97-AF65-F5344CB8AC3E}">
        <p14:creationId xmlns:p14="http://schemas.microsoft.com/office/powerpoint/2010/main" val="412631038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5069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அந்தப்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பரிவால்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உன் மகன்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உயிர்கொடுக்க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படைப்பே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உம்மால்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மகிழ்ந்திருக்க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தூய்மை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நிறைந்திருக்க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588848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5192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 - உம்மை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அணுகிடும் எளியவர் வேண்டுதல் கேட்பாய்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அன்பின் பலியாய் ஏற்பாய்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புண்படும் மனதின் துயர் தீர்ப்பாய் -2 எமைப்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புண்ணிய வாழ்வில் நிலைபெறச் செய்வாய்</a:t>
            </a:r>
          </a:p>
        </p:txBody>
      </p:sp>
    </p:spTree>
    <p:extLst>
      <p:ext uri="{BB962C8B-B14F-4D97-AF65-F5344CB8AC3E}">
        <p14:creationId xmlns:p14="http://schemas.microsoft.com/office/powerpoint/2010/main" val="381137741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2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சகோதர, சகோதரிகளே, என்னுடையதும், உங்களுடையதுமான இப்பலி எல்லாம் வல்ல தந்தையாகிய இறைவனுக்கு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ஏற்றதாகும்படி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ஜெபியுங்கள்.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மக்கள்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தமது பெயரின் புகழ்ச்சிக்காகவும், மாட்சிக்காகவும், நமது நன்மைக்காகவும், புனித திரு அவை அனைத்தின் நலனுக்காகவும், உமது கையிலிருந்து இப்பலியை ஏற்றுக் கொள்வாராக!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5076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காணிக்கைமீது மன்றாட்டு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 	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இரக்கமுள்ள இறைவா, நாங்கள் அளிக்கும் இக்காணிக்கை உமக்கு ஏற்றதாக மாறிட உம்மை வேண்டுகின்றோம்: அதனால் உமது ஆசி அனைத்தின் ஊற்று எங்களுக்குத் திறக்கப்படுவதாக. எங்கள் ஆண்டவராகிய கிறிஸ்து வழியாக உம்மை மன்றாடுகின்றோம்.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588797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1522"/>
            <a:ext cx="12192000" cy="499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ஆன்மாவோடு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 இருப்பாராக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இதயங்களை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எழுப்புங்கள்.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ஆண்டவரிடம் எழுப்பியுள்ளோம். 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குரு: நம் இறைவனாகிய ஆண்டவருக்கு நன்றி கூறுவோம்.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: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அது தகுதியும் நீதியு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தே. 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923417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8474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00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6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புதுப்பிக்கவும்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நாங்கள் அனைவரும்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பங்குபெறவும்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நீர்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திருவுளமானீர்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கடவுள் வடிவில் விளங்கிய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தம்மையே வெறுமையாக்கி,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சிலுவையில் சிந்திய தமது இரத்தத்தால்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யாவும் அமைதி பெறச் செய்தார்.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அவர் அனைத்துக்கும் மேலாக உயர்த்தப்பட்டு,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தமக்குக் கீழ்ப்படிவோர் அனைவருக்கும் நிலையான மீட்பின் காரணரானார்.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3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1596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வானதூதர், முதன்மை வானதூதரோடும்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அரியணையில் அமர்வோர், தலைமை தாங்குவோரோடும்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வான்படைகளின் அணிகள் அனைத்தோடும்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 பாடி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89350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தூயவரான தந்தையே,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என்றுமுள்ள எல்லாம் வல்ல இறைவா,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எந்நாளும் எவ்விடத்திலும்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நீதியும் ஆகும்;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கடமையும் மீட்புக்கு உரிய செயலும் ஆகும்.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நன்மை மிகுதியால்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மனிதராகிய எங்களைப் படைத்தீர்; நாங்கள் நீதியின்படி தண்டனைக்கு உரியவராயினும்,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இரக்க மிகுதியினால் எங்களை மீட்டருளினீர்.</a:t>
            </a:r>
          </a:p>
        </p:txBody>
      </p:sp>
    </p:spTree>
    <p:extLst>
      <p:ext uri="{BB962C8B-B14F-4D97-AF65-F5344CB8AC3E}">
        <p14:creationId xmlns:p14="http://schemas.microsoft.com/office/powerpoint/2010/main" val="385432845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வழியாகவே உமது மாண்பை வானதூதர்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தலைமை தாங்குவோர் உம்மை வழிபடுகின்றனர்;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அதிகாரம் செலுத்துவோர் உம் திருமுன் நடுங்குகின்றனர்;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வானங்களும் அவற்றில் உள்ள ஆற்றல்களும் சேராபீன்களும்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ஒன்றுகூடி அக்களித்துக் கொண்டாடுகின்றனர்.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அவர்களோடு எங்கள் குரலையும் சேர்த்துக்கொள்ளுமாறு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உம்மைத் தாழ்மையுடன்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இறைஞ்சிப் புகழ்ந்து சொல்வதாவது: தூயவர்.</a:t>
            </a:r>
          </a:p>
        </p:txBody>
      </p:sp>
    </p:spTree>
    <p:extLst>
      <p:ext uri="{BB962C8B-B14F-4D97-AF65-F5344CB8AC3E}">
        <p14:creationId xmlns:p14="http://schemas.microsoft.com/office/powerpoint/2010/main" val="38859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94949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3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அன்புத் திருமகன்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மனித இனங்களைப் படைத்தது போல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மிகுந்த கனிவிரக்கத்தால் அவற்றைப் புதுப்பிக்கவும் திருவுளமானீர்;</a:t>
            </a:r>
          </a:p>
        </p:txBody>
      </p:sp>
    </p:spTree>
    <p:extLst>
      <p:ext uri="{BB962C8B-B14F-4D97-AF65-F5344CB8AC3E}">
        <p14:creationId xmlns:p14="http://schemas.microsoft.com/office/powerpoint/2010/main" val="1021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படைப்புகள் அனைத்தும் உமக்குப் பணிபுரிகின்றன;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மீட்பு அடைந்தோர் அனைவரும் உம்மை ஏற்றவாறு புகழ்கின்றனர்;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உம்முடைய புனிதர்களும் ஒரே இதயத்தோராய் உம்மைப் போற்றுகின்றனர்.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உம்மைக் கொண்டாடி,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மகிழ்வுடன் எப்பொழுதும்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43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446752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9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எங்கள் புகழுரை உமக்குத் தேவை அன்று;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ஆயினும் நாங்கள் உமக்கு நன்றி செலுத்துவது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அருள்கொடையாலேயே.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</a:t>
            </a:r>
          </a:p>
        </p:txBody>
      </p:sp>
    </p:spTree>
    <p:extLst>
      <p:ext uri="{BB962C8B-B14F-4D97-AF65-F5344CB8AC3E}">
        <p14:creationId xmlns:p14="http://schemas.microsoft.com/office/powerpoint/2010/main" val="6911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புகழ்ந்துரைப்பது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மாட்சியை மிகுதிப்படுத்தாது எனினும்,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ஆண்டவராகிய கிறிஸ்து வழியாக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மீட்பு அடையப் பயன்படுகின்றது.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திரளோடு ஒன்றுசேர்ந்து,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நாங்களும் உம்மைப் புகழ்ந்தேத்தி,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மகிழ்ச்சியுடன் அறிக்கையிட்டுச்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8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1932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80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57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இறப்பினை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அன்போடு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கொண்டாடுகின்றோம்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உயிராற்றலுள்ள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அறிக்கையிடுகின்றோம்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மாட்சியுடன்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அவர் மீண்டும் வருவார்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உறுதியோடு எதிர்நோக்குகின்றோம்.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3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91056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3725" y="2665927"/>
            <a:ext cx="110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endParaRPr lang="en-IN" sz="9600" b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வார்த்தையான அவர் வழியாக அனைத்தையும் படைத்தீர்.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அவரையே மீட்பராகவும் ஈடேற்றுபவராகவும் எங்களுக்கு அனுப்பினீர்.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தூய ஆவியால்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59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உடலெடுத்து,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கன்னி மரியாவிடமிருந்து பிறந்தார்.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உமது திருவுளத்தை நிறைவேற்றி,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மக்களை உமக்குப் பெற்றுத் தரத்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கைகளை விரித்துப் பாடுபட்டார்.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 அவர் சாவை வென்று உயிர்ப்பை வெளிப்படுத்தினார்.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வானதூதரோடும் புனிதர் அனைவரோடும் சேர்ந்து,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உமது மாட்சியைப் புகழ்ந்துரைத்து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ஒரே குரலாய்ச்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9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81022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8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063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75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ஏ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ெனில்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ின்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க்கூட்டத்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ுகழ்ப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றுகின்ற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ீ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ேறுப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ஏற்ப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றிவாக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சூட்ட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ணி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ூ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டாகவ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றிப்பு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தோழ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ுரை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ளுக்க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கவும்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கின்றீர்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5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சிகள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ல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உறு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பெற்று,வாழ்க்கைப்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போர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தோல்வ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யுறா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ிலை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று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ுடிய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ளோட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கிழ்வ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ானதூ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தன்ம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ான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னிதர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ன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ெரு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ிரள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ோ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டும்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ேர்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ுப்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பண்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முடிவின்றிச்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சொல்வதாவது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755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31015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82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உம் புனிதர்களின் வியத்தகு சாட்சியத்தால் உமது திரு அவை என்றும் புதிய ஆற்றல் பெற்று வளமடைகின்றது; இவ்வாறு எங்கள் மீது நீர்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கொண்டிருக்கும் பரிவன்பைத் தெள்ளத் தெளிவாகக் காட்டுகின்றீர். மேலும் எங்களது மீட்பின் மறைநிகழ்வை 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நிறைவேற்றுவதில்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அப்புனிதர்களின் சிறப்புமிக்க எடுத்துக்காட்டால் தூண்டப்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பெற்று, அவர்களது தகுந்த பரிந்துரையால் என்றும் ஊக்கம் பெறவும் அருளுகின்றீர்.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 வானதூதர், புனிதர் அனைவரோடும் நாங்கள் சேர்ந்து, உமது பெருமையைப் பறைசாற்றி, அக்களிப்புடன்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18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00048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7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புனித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---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விழாவில் உமது திரு அவை மகிழ்ந்திருக்கச் செய்கின்றீர்; அவருடைய இறைப்பற்று மிக்க வாழ்க்கை நெறியின் எடுத்துக்காட்டால் அதற்கு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0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வலுவூட்டுகின்றீர்; அவருடைய படிப்பினையால் பயிற்றுவிக்கின்றீர்; அவருடைய மன்றாட்டால் பாதுகாத்து வருகின்றீர்.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வானதூதர் அணிகளோடும் புனிதரின் பெருந்திரளோடும்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சேர்ந்து, உமக்குப் புகழ்ச்சிப் பண் இசைத்து, முடிவின்றிச் சொல்வதாவது: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8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98614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521" y="2644170"/>
            <a:ext cx="363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Saints</a:t>
            </a:r>
            <a:endParaRPr lang="en-IN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தூயவரான தந்தையே, என்று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முள்ள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இறைவா,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ங்கள்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ஸ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்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ழ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எந்நாளும் எவ்விடத்திலும் நாங்கள் உமக்கு நன்றி செலுத்துவது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மெய்யாகவே தகுதியும் நீதியு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கும், எங்கள் கடமையும் மீட்புக்கு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உ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ரிய செயலு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கும்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விண்ணரசுக்காகக் கிறிஸ்துவுக்குத் தங்களையே அர்ப்பணித்த புனிதர்களில் உமது வியத்தகு பராமரிப்பைக் கொண்டாடுவதும் உம்மைப் போற்றிப்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02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புகழ்வதும் தகுமே; உமது இந்தப் பராமரிப்பினால் நீர் மனிதரைத் தொடக்கத்தில் இருந்த புனித நிலைக்கு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மீண்டும் அழைத்துச் செல்கின்றீர்.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புத்துலகில் கிடைக்க இருக்கும் அருள்கொடைகளை இவ்வுலகிலேயே பெற்று அனுபவிக்க அவர்களை வழிநடத்துகின்றீர்.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புனிதர், வானதூதர் அனைவரோடும் சேர்ந்து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உம்மைப் புகழ்ந்தேத்தி முடிவின்றிச் சொல்வதாவது: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712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வான் படைகளின் கடவுளாம் ஆண்டவர்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விண்ணகமும், மண்ணகமும்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மாட்சியால் நிறைந்துள்ளன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பெயரால்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வருகிறவர் ஆசி பெற்றவர்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உன்னதங்களிலே ஓசன்னா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( 2 )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98730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ly Eucharist - Our Lady of Lebanon Maronite Catholic Church - Lewisville,  TX">
            <a:extLst>
              <a:ext uri="{FF2B5EF4-FFF2-40B4-BE49-F238E27FC236}">
                <a16:creationId xmlns:a16="http://schemas.microsoft.com/office/drawing/2014/main" id="{DF4B8FAC-8958-C23A-D1E9-D92C5FD4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2836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மெய்யாகவே தூயவர்,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 அனைத்துக்கும் ஊற்று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உம்முடைய ஆவியைப் பொழிந்து,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இக்காணிக்கைகளைத் தூய்மைப்படுத்த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வேண்டுகின்றோம்.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இவ்வாறு, எங்கள் ஆண்டவர் இயேசு கிறிஸ்துவின்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உடலும்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இரத்தமுமாக எங்களுக்கு இவை மாறுவனவாக.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602105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அவர் பாடுபட உளம் கனிந்து தம்மைக் கையளித்தபோது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அப்பத்தை எடுத்து, நன்றி செலுத்தி,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அதைப் பிட்டு, தம் சீடர்களுக்கு அளித்துக் கூறியதாவது:</a:t>
            </a:r>
          </a:p>
          <a:p>
            <a:pPr algn="just">
              <a:lnSpc>
                <a:spcPct val="15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 உண்ணுங்கள்;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உங்களுக்காகக்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கையளிக்கப்படும் என் உடல்.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321118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அவ்வண்ணமே, இரவு விருந்தை அருந்தியபின்,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கிண்ணத்தையும் எடுத்து, மீண்டும் உமக்கு நன்றி கூறி,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தம் சீடர்களுக்கு அளித்து அவர் கூறியதாவது: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அனைவரும் இதிலிருந்து பெற்றுப் பருகுங்கள்;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 இது புதிய, நிலையான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உடன்படிக்கைக்கு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உரிய என் இரத்தத்தின் கிண்ணம்.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இது பாவ மன்னிப்புக்கென்று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உங்களுக்காகவும் பலருக்காகவும் சிந்தப்படும்.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இதை என் நினைவாகச் செய்யுங்கள்.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10577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561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நம்பிக்கையின் மறைபொருள்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வருமளவும் உமது இறப்பினை அறிக்கையிடுகின்றோம். உமது உயிர்ப்பினையும் எடுத்துரைக்கின்றோம்.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8936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ஆகவே ஆண்டவரே,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கிறிஸ்துவின் இறப்பினையும் உயிர்ப்பினையும் நினைவுகூர்ந்து,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வாழ்வுதரும் அப்பத்தையும் மீட்பு அளிக்கும் கிண்ணத்தையும் உமக்கு ஒப்புக்கொடுக்கின்றோம்.</a:t>
            </a:r>
          </a:p>
        </p:txBody>
      </p:sp>
    </p:spTree>
    <p:extLst>
      <p:ext uri="{BB962C8B-B14F-4D97-AF65-F5344CB8AC3E}">
        <p14:creationId xmlns:p14="http://schemas.microsoft.com/office/powerpoint/2010/main" val="393391792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திருமுன் நின்று உமக்கு ஊழியம் புரியத் தகுந்தவர்கள் என எங்களை ஏற்றுக்கொண்டீர்;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எனவே உமக்கு நன்றி செலுத்துகின்றோம்.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கிறிஸ்துவின் உடலிலும் இரத்தத்திலும் பங்குகொள்ளும் எங்களைத்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 ஆவியார்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ஒன்று சேர்க்க வேண்டும் என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உம்மைத் தாழ்மையுடன்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82454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உலகெங்கும் பரவி இருக்கும்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அவையை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திருத்தந்தை (பெயர்) . . . , எங்கள் ஆயர் (பெயர்)* ...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எல்லாத் திருநிலையினர் ஆகிய அனைவரோடும்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 அவை அன்பில் நிறைவு பெறச்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23817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நீர் (இன்று) இவ்வுலகிலிருந்து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 அழைத்துக்கொண்ட (பெயர்) ... என்னும்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அடியாரை நினைவுகூர்ந்தருளும்.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திருமகனோடு அவரது இறப்பில் இணைக்கப்பட்டிருந்த இவர்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உயிர்ப்பிலும் அவரைப் போல இருக்கச் செய்தருளும்.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1117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மேலும் உயிர்த்தெழும் எதிர்நோக்குடன் துயில்கொள்ளும்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சகோதரர் சகோதரிகளையும்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இறந்தோர் அனைவரையும் இரக்கத்துடன் நினைவுகூர்ந்து,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திருமுக ஒளியினுள் ஏற்றருளும்.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அனைவர் மீதும் இரக்கமாயிரும்.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கடவுளின் கன்னித் தாயான புனித மரியா,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அவருடைய கணவரான புனித யோசேப்பு, புனிதத் திருத்தூதர்கள்,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0049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இவ்வுலகில் உமக்கு உகந்தவராய் இருந்தோர் ஆகிய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 அனைவருடனும்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நிலைவாழ்வில் பங்குகொள்ளும் தகுதி பெற்று,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திருமகன் இயேசு கிறிஸ்து வழியாக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 புகழ்ந்தேத்தும் வரம் அருள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மன்றாடுகின்றோம்.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76015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890"/>
            <a:ext cx="12192000" cy="435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இவர் வழியாக, இவரோடு, இவரில், எல்லாம் வல்ல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இறைவனாகிய தந்தையே, தூய ஆவியாரின் ஒன்றிப்பில்,</a:t>
            </a: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எல்லாப் புகழும் மாட்சியும், என்றென்றும் உமக்கு உரியதே.</a:t>
            </a:r>
          </a:p>
          <a:p>
            <a:pPr algn="r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4953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8040"/>
            <a:ext cx="12192000" cy="325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மீட்பரின் கட்டளையால் கற்பிக்கப்பட்டு, 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இறைப்படிப்பினையால் பயிற்சி பெற்ற நாம் துணிந்து சொல்வோம்: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86482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15155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இருக்கிற எங்கள் தந்தையே,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பெயர் தூயது எனப் போற்றப்பெறுக!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ஆட்சி வருக!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 திருவுளம்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விண்ணுலகில் நிறைவேறுவது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மண்ணுலகிலும் நிறைவேறுக!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1934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" y="381644"/>
            <a:ext cx="10586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அன்றாட உணவை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இன்று எங்களுக்குத் தாரும்.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எதிராகக் குற்றம் செய்வோரை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 மன்னிப்பது போல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குற்றங்களை மன்னியும்.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 சோதனைக்கு உட்படுத்தாதேயும்.</a:t>
            </a:r>
            <a:b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மையிலி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ருந்து எங்களை விடுவித்தருளும்.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38652137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258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அனைத்திலிருந்தும்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விடுவித்து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வாழ்நாளில்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கனிவுடன்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மன்றாடுகின்றோம்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இரக்கத்தின்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உதவியால்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பாவத்திலிருந்து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எப்போதும்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விடுதலை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யாதொரு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கலக்கமுமின்றி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நலமாயிருப்போமாக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எதிர்நோக்கியிருக்கும்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பேரின்பத்துக்காகவும்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332710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3231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மீட்பராகிய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வருகைக்காகவும்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காத்திருக்கின்றோம்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ஏனெனில்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வல்லமையும்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மாட்சியும்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என்றென்றும்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உமதே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223664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712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இயேசு கிறிஸ்துவே, "அமைதியை உங்களுக்கு விட்டுச் செல்கின்றேன். என் அமைதியையே உங்களுக்கு அளிக்கிறேன்" என்று உம் திருத்தூதர்களுக்கு மொழிந்தீரே; எங்கள் பாவங்களைப் பாராமல் உமது திருஅவையின் நம்பிக்கையைக்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கண்ணோக்கி, உம் திருவுளத்துக்கு ஏற்ப அதற்கு அமைதியையும் ஒற்றுமையையும் அளித்தருள்வீராக. என்றென்றும் வாழ்ந்து ஆட்சி செய்கின்றவர் நீரே.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987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615"/>
            <a:ext cx="1219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ஆண்டவருடைய அமைதி உங்களோடு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என்றும் இருப்பதாக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இருப்பதாக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809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 மேல் இரக்கமாயிரும்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பாவங்களைப் போக்கும்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இறைவனின் செம்மறியே</a:t>
            </a: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எங்களுக்கு அமைதியை அளித்தருளும்</a:t>
            </a:r>
          </a:p>
        </p:txBody>
      </p:sp>
    </p:spTree>
    <p:extLst>
      <p:ext uri="{BB962C8B-B14F-4D97-AF65-F5344CB8AC3E}">
        <p14:creationId xmlns:p14="http://schemas.microsoft.com/office/powerpoint/2010/main" val="287778175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393"/>
            <a:ext cx="12192000" cy="657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செம்மறியே!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எம் மேல் இரக்கம் வையும்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உலகின் பாவம் போக்கும் இறைவனின்  செம்மறியே!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எமக்கு அமைதி அருளும்.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49407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அ.ப.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இதோ, இறைவனின் செம்மறி, இதோ, உலகின் பாவங்களைப் போக்குபவர். செம்மறியின் விருந்துக்கு அழைக்கப் பெற்றோர்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பேறுபெற்றோர்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எல்.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 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ஆண்டவரே, நீர் என் இல்லத்தில் எழுந்தருள நான் தகுதியற்றவன், ஆனால் ஒரு வார்த்தை மட்டும் சொல்லியருளும், எனது ஆன்மா நலம் அடையும்.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78141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ஆசை நன்மை செபம்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இயேசுவே! நீர் உண்மையாகவே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நற்கருணையில் இருக்கிறீரென்று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எல்லாவற்றுக்கும் மேலாக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 நான் நேசிக்கிறேன்.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 ஆன்மாவில்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உம்மைக் கொண்டிருக்க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மிகவும்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ஆசிக்கிறேன். </a:t>
            </a:r>
          </a:p>
        </p:txBody>
      </p:sp>
    </p:spTree>
    <p:extLst>
      <p:ext uri="{BB962C8B-B14F-4D97-AF65-F5344CB8AC3E}">
        <p14:creationId xmlns:p14="http://schemas.microsoft.com/office/powerpoint/2010/main" val="118352546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21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இப்பொழுது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அருளடையாளத்தின் வழியாக உம்மை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உட்கொள்ள முடியாமலிருப்பதால், என்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ஆண்டவரே! ஞான விதமாய் என் இருதயத்தில்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எழுந்தருளி வாரும்... ஆண்டவரே! நீர்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என்னுள்ளத்தில் வந்திருக்கிறீர் என்று நான்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நம்புகிறேன். என்னை முழுவதும் உம்முடன்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ஒன்றிக்கிறேன். என்னை உம்மை விட்டு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ஒருபோதும் பிரிய விடாதேயும் இயேசுவே!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406772310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38770"/>
            <a:ext cx="12192000" cy="40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நமதாண்டவராகிய இயேசுவின் உடலும்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இரத்தமும் என் ஆன்மாவை நித்திய வாழ்வுக்கு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காப்பாற்றுவதாக. ஆமென்.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2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(மூன்று முறை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சொல்லவேண்டும்)</a:t>
            </a:r>
          </a:p>
        </p:txBody>
      </p:sp>
    </p:spTree>
    <p:extLst>
      <p:ext uri="{BB962C8B-B14F-4D97-AF65-F5344CB8AC3E}">
        <p14:creationId xmlns:p14="http://schemas.microsoft.com/office/powerpoint/2010/main" val="3323273380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திருவிருந்துப் பல்லவி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யோவா 2:16 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இதில் கடவுளின் அன்பை அறிந்து கொண்டோம். ஏனெனில் அவர் நமக்காகத் தம் உயிரைக் கொடுத்தார். நாம் நம் சகோதரர்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சகோதரிகளுக்காக உயிரைக் கொடுக்க வேண்டும்.</a:t>
            </a:r>
          </a:p>
        </p:txBody>
      </p:sp>
    </p:spTree>
    <p:extLst>
      <p:ext uri="{BB962C8B-B14F-4D97-AF65-F5344CB8AC3E}">
        <p14:creationId xmlns:p14="http://schemas.microsoft.com/office/powerpoint/2010/main" val="304825140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34187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வீணையிலே நல் ஆனந்தக் குரலினிலே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ஆலய மேடையிலே உன் அருளினைப் பாடிடுவேன் (2)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அகமென்னும் கோயிலிலே என்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தெய்வமாய் நீ இருப்பாய் - 2 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விளக்கேற்றி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அடியினை வணங்கிடுவேன்</a:t>
            </a:r>
          </a:p>
        </p:txBody>
      </p:sp>
    </p:spTree>
    <p:extLst>
      <p:ext uri="{BB962C8B-B14F-4D97-AF65-F5344CB8AC3E}">
        <p14:creationId xmlns:p14="http://schemas.microsoft.com/office/powerpoint/2010/main" val="1731279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19878"/>
            <a:ext cx="12192000" cy="546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வீணையிலே நல் ஆனந்தக் குரலினிலே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ஆலய மேடையிலே உன் அருளினைப் பாடிடுவேன் (2)</a:t>
            </a:r>
          </a:p>
          <a:p>
            <a:pPr marL="742950" indent="-742950">
              <a:lnSpc>
                <a:spcPct val="200000"/>
              </a:lnSpc>
              <a:buAutoNum type="arabicPeriod"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அகமென்னும் கோயிலிலே என் தெய்வமாய் நீ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இருப்பாய் அன்பென்னும் விளக்கேற்றி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உன் அடியினை வணங்கிடுவேன்</a:t>
            </a:r>
          </a:p>
        </p:txBody>
      </p:sp>
    </p:spTree>
    <p:extLst>
      <p:ext uri="{BB962C8B-B14F-4D97-AF65-F5344CB8AC3E}">
        <p14:creationId xmlns:p14="http://schemas.microsoft.com/office/powerpoint/2010/main" val="127815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19878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அன்பென்னும் வீணையிலே நல் ஆனந்தக் குரலினிலே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ஆலய மேடையிலே உன் அருளினைப் பாடிடுவேன் (2)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வாழ்வென்னும் சோலையிலே நல்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தென்றலாய் நீ இருப்பாய் - 2</a:t>
            </a: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தூய்மையென்னும் மலரை நான்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தாள்மலர் படைத்திடுவேன்</a:t>
            </a:r>
          </a:p>
        </p:txBody>
      </p:sp>
    </p:spTree>
    <p:extLst>
      <p:ext uri="{BB962C8B-B14F-4D97-AF65-F5344CB8AC3E}">
        <p14:creationId xmlns:p14="http://schemas.microsoft.com/office/powerpoint/2010/main" val="59721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ஆன்மாவே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புனிதமாக்கும்.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திருவுடலே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மீட்டருளும்.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திரு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எழுச்சியூட்டும்.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விலாவின்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தண்ணீரே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கழுவிடுமே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4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 பாடுகளே,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தேற்றிடுமே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ஓ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நல்ல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செவிசாயும்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திருக்காயங்களுள்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உம்மிடமிருந்து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பிரிய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விடாதேயும்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08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19954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தீய பகைவரிடமிருந்து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 காத்தருளும்.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எனது இறப்பின் வேளையில்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அழைத்தருளும்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வர 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எனக்கு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கட்டளையிட்டருளும்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b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புனிதர்களோடு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எக்காலமும்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உம்மைப்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புகழ செய்யும்!</a:t>
            </a: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		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5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64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ஆத்மமே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அர்ச்சியும்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தேகமே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இரட்சியும்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இரத்தமே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பூர்ப்பியும்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திருவிலாத்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தீர்த்தமே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தூய்ப்பியும்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கிறிஸ்துவின்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பாடுகள்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என்னைத்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தேற்றிட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அருள்நிறை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இயேசுவே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கேட்டிடும்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அரிய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காயங்களுள்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வைத்திடும்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3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பிரிந்திடா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வண்ணமாய்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கட்டிடும்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46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பொருது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சத்ருவிடம்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நின்றே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காத்திடும்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மரண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வேளையினில்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கூப்பிடும்</a:t>
            </a: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பரகதியில்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நிதம்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உம்மை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வாழ்த்தவே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20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வருகவென்றன்போடு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ஏவிடும்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flythrough/>
      </p:transition>
    </mc:Choice>
    <mc:Fallback xmlns="">
      <p:transition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திருவிருந்துக்குப்பின் மன்றாட்டு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ஆண்டவரே, விண்ணக மறைநிகழ்வு எங்கள் மனதையும் உடலையும் சீர்படுத்துவதாக, நாங்கள் கிறிஸ்துவின் இறப்பை அறிவிப்பதால் அவருடன் இணைந்து அவருடைய மாட்சியில் பங்கேற்பவர்களாக இருப்போமாக. என்றென்றும் வாழ்ந்து ஆட்சி செய்கின்ற அவர் வழியாக உம்மை மன்றாடுகின்றோம்.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en-US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9061381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1999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நிறைவுச் சடங்கு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ஆண்டவர் உங்களோடு இருப்பாராக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உம் ஆன்மாவோடும் இருப்பாராக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ta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எல்லாம் வல்ல இறைவன் தந்தை,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மகன், தூய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ஆவியார் உங்களுக்கு ஆசி வழங்குவாராக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குரு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சென்று வாருங்கள், திருப்பலி நிறைவேறிற்று.</a:t>
            </a:r>
          </a:p>
          <a:p>
            <a:pPr algn="just">
              <a:lnSpc>
                <a:spcPct val="150000"/>
              </a:lnSpc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எல்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இறைவனுக்கு நன்றி!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290452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hy Was Jesus Christ Called the Son of God?">
            <a:extLst>
              <a:ext uri="{FF2B5EF4-FFF2-40B4-BE49-F238E27FC236}">
                <a16:creationId xmlns:a16="http://schemas.microsoft.com/office/drawing/2014/main" id="{F1141CFC-AA0C-3890-7A05-DFFA8AFF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273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23365"/>
            <a:ext cx="12192000" cy="4151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நாளும்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தாயே ஒருநாளும்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  <a:buNone/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கடல்நீரில்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மிதந்தாலும்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வானமதில்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பறந்தாலும்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உலகமெலாம்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அறிந்தாலும் -2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உத்தமனாய்ப்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பிறந்தாலும்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00707654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2336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நாளும்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தாயே ஒருநாளும்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நினைப்பவைகள்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நடந்தாலும்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நிலைகுலைந்தே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மடிந்தாலும்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என்னைப்பிறர்தான்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இகழ்ந்தாலும்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இனிதாகப்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புகழ்ந்தாலும்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46624640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23365"/>
            <a:ext cx="12192000" cy="498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ஒரு நாளும்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மறவேன்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தாயே ஒருநாளும்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உனை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மறவேன்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(2)</a:t>
            </a:r>
          </a:p>
          <a:p>
            <a:pPr>
              <a:lnSpc>
                <a:spcPct val="150000"/>
              </a:lnSpc>
              <a:buNone/>
            </a:pP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சோதனைகள்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சூழ்ந்தாலும்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வேதனைகள்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அடைந்தாலும்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-2</a:t>
            </a:r>
          </a:p>
          <a:p>
            <a:pPr>
              <a:lnSpc>
                <a:spcPct val="150000"/>
              </a:lnSpc>
              <a:buNone/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சாதனைகள்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படைத்தாலும்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- 2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சரித்திரமாய்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முளைத்தாலும்</a:t>
            </a:r>
            <a:endParaRPr lang="ta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6961548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பிரான்சிஸ்கு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அசிசியாரின்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அமைதிக்காகச்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செபம்</a:t>
            </a:r>
          </a:p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ஆண்டவரே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சமாதானத்தின்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கருவியாக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ஆக்கியருளும்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எங்கு பகை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அன்பையும்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மனவருத்தம்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சந்தேகம்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நம்பிக்கையையும்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இருள்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ஒளியையும்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எங்கு துன்பம்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உள்ளதோ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அங்கு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இன்பத்தையும்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நான் பரப்ப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அருள்தாரும்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7011853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64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நான் என்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ஆறுதலுக்காக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அலைவதை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ஆறுதலைக்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கொடுக்க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மற்றோர்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புரிந்துகொள்ளவேண்டும்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என்று நடப்பதை விட்டு, மற்றவர்களைப் புரிந்துகொள்ள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உழைப்பேனாக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என்னை மற்றவர்கள் நேசிக்க வேண்டும் என்று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தவிப்பதை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விட்டு,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மற்றவர்களை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நேசிக்க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முற்படுவேனாக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ஏனெனில்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கொடுப்பதன்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பெற்றுக்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கொள்ள முடியும்.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மன்னிப்பதன்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மன்னிப்படைய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முடியும். </a:t>
            </a:r>
          </a:p>
        </p:txBody>
      </p:sp>
    </p:spTree>
    <p:extLst>
      <p:ext uri="{BB962C8B-B14F-4D97-AF65-F5344CB8AC3E}">
        <p14:creationId xmlns:p14="http://schemas.microsoft.com/office/powerpoint/2010/main" val="1886574838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16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சாவதின்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மூலம்தான்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முடிவில்லாத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வாழ்வில் பிறக்க முடியும். - </a:t>
            </a:r>
            <a:r>
              <a:rPr lang="ta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ஆமென்</a:t>
            </a:r>
            <a:r>
              <a:rPr lang="ta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1266570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45" y="128096"/>
            <a:ext cx="701865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திருத்தந்தை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பிரான்சிஸ்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அவர்களின்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, நமது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பங்குத்தந்தையின்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கருத்துக்களுக்காகவும்</a:t>
            </a:r>
            <a:r>
              <a:rPr lang="ta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 </a:t>
            </a:r>
            <a:r>
              <a:rPr lang="ta-I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செபிப்போம்</a:t>
            </a: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</a:t>
            </a:r>
            <a:endParaRPr lang="ta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விண்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அருள்</a:t>
            </a:r>
            <a:r>
              <a:rPr lang="en-IN" sz="3600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. </a:t>
            </a:r>
            <a:r>
              <a:rPr lang="en-IN" sz="3600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U_Elango_Juliee" panose="00000400000000000000" pitchFamily="2" charset="0"/>
                <a:cs typeface="TAU_Elango_Juliee" panose="00000400000000000000" pitchFamily="2" charset="0"/>
              </a:rPr>
              <a:t>தந்தை</a:t>
            </a:r>
            <a:endParaRPr lang="en-IN" sz="3600" b="1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U_Elango_Juliee" panose="00000400000000000000" pitchFamily="2" charset="0"/>
              <a:cs typeface="TAU_Elango_Juliee" panose="000004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384356"/>
            <a:ext cx="4115842" cy="622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1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1F086EF-FA6B-4CB7-BE40-BDBDCDE8628F}"/>
              </a:ext>
            </a:extLst>
          </p:cNvPr>
          <p:cNvSpPr txBox="1"/>
          <p:nvPr/>
        </p:nvSpPr>
        <p:spPr>
          <a:xfrm>
            <a:off x="0" y="378165"/>
            <a:ext cx="9276080" cy="61016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விண்ணுலகில் இருக்கிற எங்கள் தந்தையே, / உமது பெயர் தூயது எனப் போற்றப்பெறுக! / உமது ஆட்சி வருக! / உமது திருவுளம் விண்ணுலகில் நிறைவேறுவது போல, / மண்ணுலகிலும் நிறைவேறுக! </a:t>
            </a: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pPr algn="just">
              <a:lnSpc>
                <a:spcPct val="200000"/>
              </a:lnSpc>
            </a:pPr>
            <a:r>
              <a:rPr lang="en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எங்கள் அன்றாட உணவை இன்று எங்களுக்குத் தாரும். / எங்களுக்கு எதிராகக் குற்றம் செய்வோரை / நாங்கள் மன்னிப்பது போல, / எங்கள் குற்றங்களை மன்னியும்./ எங்களைச் சோதனைக்கு உட்படுத்தாதேயும், / தீமையிலிருந்து எங்களை விடுவித்தருளும். / ஆமென்.</a:t>
            </a:r>
            <a:endParaRPr lang="en-IN" sz="2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A Child's Prayer minicard | Children praying, Prayers for children, Lds kids">
            <a:extLst>
              <a:ext uri="{FF2B5EF4-FFF2-40B4-BE49-F238E27FC236}">
                <a16:creationId xmlns:a16="http://schemas.microsoft.com/office/drawing/2014/main" id="{4F789816-767E-42FC-945B-2005BD65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80" y="1218488"/>
            <a:ext cx="2789238" cy="4005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1318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allpapercave.com/wp/RsNZJ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19F4A47-C1EF-4B33-A847-E8F5B93D254B}"/>
              </a:ext>
            </a:extLst>
          </p:cNvPr>
          <p:cNvSpPr txBox="1"/>
          <p:nvPr/>
        </p:nvSpPr>
        <p:spPr>
          <a:xfrm>
            <a:off x="0" y="4495815"/>
            <a:ext cx="12192000" cy="2362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அருள் நிறைந்த மரியே வாழ்க! / ஆண்டவர் உம்முடனே. / பெண்களுள் ஆசி பெற்றவர் நீரே. / உம்முடைய திருவயிற்றின் கனியாகிய இயேசுவும் / ஆசி பெற்றவரே./</a:t>
            </a:r>
          </a:p>
          <a:p>
            <a:pPr algn="just">
              <a:lnSpc>
                <a:spcPct val="150000"/>
              </a:lnSpc>
            </a:pPr>
            <a:r>
              <a:rPr lang="ta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புனித மரியே / இறைவனின் தாயே / பாவிகளாய் இருக்கிற எங்களுக்காக / இப்பொழுதும் / எங்கள் இறப்பின் வேளையிலும் / வேண்டிக்கொள்ளும். / ஆமென்.</a:t>
            </a:r>
            <a:endParaRPr lang="en-IN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257566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172923"/>
            <a:ext cx="12192000" cy="16850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தந்தைக்கும், மகனுக்கும், தூய ஆவியாருக்கும் / மாட்சி உண்டாகுக. 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ta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தொடக்கத்தில் இருந்ததுபோல / இப்பொழுதும் எப்பொழுதும் / என்றென்றும் இருப்பதாக. / ஆமென்.</a:t>
            </a:r>
          </a:p>
        </p:txBody>
      </p:sp>
    </p:spTree>
    <p:extLst>
      <p:ext uri="{BB962C8B-B14F-4D97-AF65-F5344CB8AC3E}">
        <p14:creationId xmlns:p14="http://schemas.microsoft.com/office/powerpoint/2010/main" val="182181587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9CCDB-399D-438C-B891-3DA1594C4D3A}"/>
              </a:ext>
            </a:extLst>
          </p:cNvPr>
          <p:cNvSpPr txBox="1"/>
          <p:nvPr/>
        </p:nvSpPr>
        <p:spPr>
          <a:xfrm>
            <a:off x="0" y="0"/>
            <a:ext cx="12192000" cy="657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கிறிஸ்து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உமது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அரசு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வருக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	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மரியே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a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வாழ்க</a:t>
            </a:r>
            <a:r>
              <a:rPr lang="ta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!!</a:t>
            </a:r>
            <a:endParaRPr lang="en-IN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பங்கின்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………..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மறைமாவட்ட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பாதுகாவலர்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புனித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பிரான்சிஸ்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சவேரியாரே</a:t>
            </a:r>
            <a:r>
              <a:rPr lang="e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எங்களுக்காக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sz="36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வேண்டிக்கொள்ளும்</a:t>
            </a:r>
            <a:r>
              <a:rPr lang="en-IN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1028" name="Picture 4" descr="St. Xavier's Higher Sec. School">
            <a:extLst>
              <a:ext uri="{FF2B5EF4-FFF2-40B4-BE49-F238E27FC236}">
                <a16:creationId xmlns:a16="http://schemas.microsoft.com/office/drawing/2014/main" id="{9D4A2CBF-E97F-B562-178B-605699B1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11004" y="3242497"/>
            <a:ext cx="1369676" cy="15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48398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AC285-D44D-4FBB-8C45-D67D8533BA54}"/>
              </a:ext>
            </a:extLst>
          </p:cNvPr>
          <p:cNvSpPr/>
          <p:nvPr/>
        </p:nvSpPr>
        <p:spPr>
          <a:xfrm>
            <a:off x="3912769" y="242721"/>
            <a:ext cx="82792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நித்திய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ஸ்துதிக்குரிய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பரிசுத்த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பரம திவ்விய நற்கருணைக்கு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சதா காலமும்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ஆராதனையும்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ஸ்துதி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ஸ்தோத்திர</a:t>
            </a:r>
            <a:r>
              <a:rPr lang="en-US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நமஸ்காரமும்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கடவது</a:t>
            </a:r>
            <a:r>
              <a:rPr lang="en-US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. .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நிலையான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புகழுக்குரிய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தூய இறை </a:t>
            </a:r>
            <a:r>
              <a:rPr lang="ta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நற்கருணைக்கு</a:t>
            </a:r>
            <a:r>
              <a:rPr lang="ta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எல்லா காலமும், 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தொழுகையும்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புகழும்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போற்றியும்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மாட்சிமையும்</a:t>
            </a:r>
            <a:r>
              <a:rPr lang="ta-IN" sz="2400" b="1" dirty="0">
                <a:solidFill>
                  <a:srgbClr val="7A1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400" b="1" dirty="0">
              <a:solidFill>
                <a:srgbClr val="7A1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உண்டாகக்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a-IN" sz="2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கடவது</a:t>
            </a:r>
            <a:r>
              <a:rPr lang="ta-IN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elated image">
            <a:extLst>
              <a:ext uri="{FF2B5EF4-FFF2-40B4-BE49-F238E27FC236}">
                <a16:creationId xmlns:a16="http://schemas.microsoft.com/office/drawing/2014/main" id="{5DF1CA45-570B-4A89-8E1D-E0A6E29E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2" y="120762"/>
            <a:ext cx="3528497" cy="638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437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rinity: Great Mystery of Threefold Love - The Roman Catholic Diocese  of Phoenix">
            <a:extLst>
              <a:ext uri="{FF2B5EF4-FFF2-40B4-BE49-F238E27FC236}">
                <a16:creationId xmlns:a16="http://schemas.microsoft.com/office/drawing/2014/main" id="{0E72E03D-7A5C-4E9A-B4F9-F789A018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0C00770-3CAB-4CD8-B391-EA4C8AF58141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தந்தை, மகன், தூய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ஆவியின்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பெயராலே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a-IN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ஆமென்</a:t>
            </a:r>
            <a:r>
              <a:rPr lang="ta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7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11291</TotalTime>
  <Words>5046</Words>
  <Application>Microsoft Office PowerPoint</Application>
  <PresentationFormat>Widescreen</PresentationFormat>
  <Paragraphs>536</Paragraphs>
  <Slides>150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150</vt:i4>
      </vt:variant>
    </vt:vector>
  </HeadingPairs>
  <TitlesOfParts>
    <vt:vector size="158" baseType="lpstr">
      <vt:lpstr>Arial Unicode MS</vt:lpstr>
      <vt:lpstr>Arial</vt:lpstr>
      <vt:lpstr>Calibri</vt:lpstr>
      <vt:lpstr>Calibri Light</vt:lpstr>
      <vt:lpstr>Latha</vt:lpstr>
      <vt:lpstr>TAU_Elango_Juliee</vt:lpstr>
      <vt:lpstr>TAU_Elango_Rewathy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amirtharasa sundar</dc:creator>
  <cp:lastModifiedBy>Amali</cp:lastModifiedBy>
  <cp:revision>92</cp:revision>
  <dcterms:created xsi:type="dcterms:W3CDTF">2022-07-13T11:51:49Z</dcterms:created>
  <dcterms:modified xsi:type="dcterms:W3CDTF">2024-10-09T12:45:53Z</dcterms:modified>
</cp:coreProperties>
</file>