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5"/>
  </p:notesMasterIdLst>
  <p:sldIdLst>
    <p:sldId id="5021" r:id="rId2"/>
    <p:sldId id="4893" r:id="rId3"/>
    <p:sldId id="4227" r:id="rId4"/>
    <p:sldId id="387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3290" r:id="rId34"/>
    <p:sldId id="3292" r:id="rId35"/>
    <p:sldId id="5254" r:id="rId36"/>
    <p:sldId id="5255" r:id="rId37"/>
    <p:sldId id="5256" r:id="rId38"/>
    <p:sldId id="5257" r:id="rId39"/>
    <p:sldId id="5258" r:id="rId40"/>
    <p:sldId id="5259" r:id="rId41"/>
    <p:sldId id="5260" r:id="rId42"/>
    <p:sldId id="3259" r:id="rId43"/>
    <p:sldId id="3297" r:id="rId44"/>
    <p:sldId id="3320" r:id="rId45"/>
    <p:sldId id="5261" r:id="rId46"/>
    <p:sldId id="5262" r:id="rId47"/>
    <p:sldId id="4912" r:id="rId48"/>
    <p:sldId id="3260" r:id="rId49"/>
    <p:sldId id="4908" r:id="rId50"/>
    <p:sldId id="4909" r:id="rId51"/>
    <p:sldId id="4920" r:id="rId52"/>
    <p:sldId id="1378" r:id="rId53"/>
    <p:sldId id="4482" r:id="rId54"/>
    <p:sldId id="3577" r:id="rId55"/>
    <p:sldId id="3578" r:id="rId56"/>
    <p:sldId id="3579" r:id="rId57"/>
    <p:sldId id="4592" r:id="rId58"/>
    <p:sldId id="4593" r:id="rId59"/>
    <p:sldId id="4960" r:id="rId60"/>
    <p:sldId id="4903" r:id="rId61"/>
    <p:sldId id="3424" r:id="rId62"/>
    <p:sldId id="1470" r:id="rId63"/>
    <p:sldId id="1471" r:id="rId64"/>
    <p:sldId id="1472" r:id="rId65"/>
    <p:sldId id="4246" r:id="rId66"/>
    <p:sldId id="4247" r:id="rId67"/>
    <p:sldId id="4286" r:id="rId68"/>
    <p:sldId id="1476" r:id="rId69"/>
    <p:sldId id="3972" r:id="rId70"/>
    <p:sldId id="4297" r:id="rId71"/>
    <p:sldId id="4287" r:id="rId72"/>
    <p:sldId id="1480" r:id="rId73"/>
    <p:sldId id="4250" r:id="rId74"/>
    <p:sldId id="4251" r:id="rId75"/>
    <p:sldId id="4288" r:id="rId76"/>
    <p:sldId id="1485" r:id="rId77"/>
    <p:sldId id="4253" r:id="rId78"/>
    <p:sldId id="4254" r:id="rId79"/>
    <p:sldId id="4289" r:id="rId80"/>
    <p:sldId id="1489" r:id="rId81"/>
    <p:sldId id="4485" r:id="rId82"/>
    <p:sldId id="4256" r:id="rId83"/>
    <p:sldId id="4290" r:id="rId84"/>
    <p:sldId id="1494" r:id="rId85"/>
    <p:sldId id="4257" r:id="rId86"/>
    <p:sldId id="4258" r:id="rId87"/>
    <p:sldId id="4291" r:id="rId88"/>
    <p:sldId id="1499" r:id="rId89"/>
    <p:sldId id="4486" r:id="rId90"/>
    <p:sldId id="4260" r:id="rId91"/>
    <p:sldId id="4298" r:id="rId92"/>
    <p:sldId id="4292" r:id="rId93"/>
    <p:sldId id="4299" r:id="rId94"/>
    <p:sldId id="4262" r:id="rId95"/>
    <p:sldId id="4263" r:id="rId96"/>
    <p:sldId id="4293" r:id="rId97"/>
    <p:sldId id="4300" r:id="rId98"/>
    <p:sldId id="4301" r:id="rId99"/>
    <p:sldId id="4302" r:id="rId100"/>
    <p:sldId id="4303" r:id="rId101"/>
    <p:sldId id="4304" r:id="rId102"/>
    <p:sldId id="4305" r:id="rId103"/>
    <p:sldId id="4306" r:id="rId104"/>
    <p:sldId id="4307" r:id="rId105"/>
    <p:sldId id="4483" r:id="rId106"/>
    <p:sldId id="3784" r:id="rId107"/>
    <p:sldId id="3785" r:id="rId108"/>
    <p:sldId id="3786" r:id="rId109"/>
    <p:sldId id="4322" r:id="rId110"/>
    <p:sldId id="3788" r:id="rId111"/>
    <p:sldId id="3789" r:id="rId112"/>
    <p:sldId id="3790" r:id="rId113"/>
    <p:sldId id="3791" r:id="rId114"/>
    <p:sldId id="3792" r:id="rId115"/>
    <p:sldId id="3793" r:id="rId116"/>
    <p:sldId id="3794" r:id="rId117"/>
    <p:sldId id="3795" r:id="rId118"/>
    <p:sldId id="3796" r:id="rId119"/>
    <p:sldId id="3797" r:id="rId120"/>
    <p:sldId id="3798" r:id="rId121"/>
    <p:sldId id="3799" r:id="rId122"/>
    <p:sldId id="3800" r:id="rId123"/>
    <p:sldId id="4323" r:id="rId124"/>
    <p:sldId id="4295" r:id="rId125"/>
    <p:sldId id="3802" r:id="rId126"/>
    <p:sldId id="4324" r:id="rId127"/>
    <p:sldId id="3805" r:id="rId128"/>
    <p:sldId id="3806" r:id="rId129"/>
    <p:sldId id="3807" r:id="rId130"/>
    <p:sldId id="4384" r:id="rId131"/>
    <p:sldId id="4672" r:id="rId132"/>
    <p:sldId id="5253" r:id="rId133"/>
    <p:sldId id="4964" r:id="rId134"/>
    <p:sldId id="4965" r:id="rId135"/>
    <p:sldId id="5251" r:id="rId136"/>
    <p:sldId id="5252" r:id="rId137"/>
    <p:sldId id="4904" r:id="rId138"/>
    <p:sldId id="4330" r:id="rId139"/>
    <p:sldId id="4484" r:id="rId140"/>
    <p:sldId id="4663" r:id="rId141"/>
    <p:sldId id="4664" r:id="rId142"/>
    <p:sldId id="4925" r:id="rId143"/>
    <p:sldId id="4947" r:id="rId144"/>
    <p:sldId id="4948" r:id="rId145"/>
    <p:sldId id="4946" r:id="rId146"/>
    <p:sldId id="4926" r:id="rId147"/>
    <p:sldId id="4927" r:id="rId148"/>
    <p:sldId id="4949" r:id="rId149"/>
    <p:sldId id="4950" r:id="rId150"/>
    <p:sldId id="4928" r:id="rId151"/>
    <p:sldId id="4929" r:id="rId152"/>
    <p:sldId id="4930" r:id="rId153"/>
    <p:sldId id="4931" r:id="rId154"/>
    <p:sldId id="4932" r:id="rId155"/>
    <p:sldId id="4935" r:id="rId156"/>
    <p:sldId id="4936" r:id="rId157"/>
    <p:sldId id="4933" r:id="rId158"/>
    <p:sldId id="4937" r:id="rId159"/>
    <p:sldId id="4938" r:id="rId160"/>
    <p:sldId id="4939" r:id="rId161"/>
    <p:sldId id="4941" r:id="rId162"/>
    <p:sldId id="4942" r:id="rId163"/>
    <p:sldId id="4943" r:id="rId164"/>
    <p:sldId id="4940" r:id="rId165"/>
    <p:sldId id="4944" r:id="rId166"/>
    <p:sldId id="4945" r:id="rId167"/>
    <p:sldId id="4951" r:id="rId168"/>
    <p:sldId id="4952" r:id="rId169"/>
    <p:sldId id="4953" r:id="rId170"/>
    <p:sldId id="4954" r:id="rId171"/>
    <p:sldId id="4966" r:id="rId172"/>
    <p:sldId id="3835" r:id="rId173"/>
    <p:sldId id="3897" r:id="rId1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viewProps" Target="viewProps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19-Sep-24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39470" y="1963883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C676A9-1620-24E8-02C1-13897FD66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-6304" r="29323" b="-3390"/>
          <a:stretch/>
        </p:blipFill>
        <p:spPr bwMode="auto">
          <a:xfrm>
            <a:off x="0" y="384871"/>
            <a:ext cx="5288188" cy="57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8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மறைபொருள்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சிறை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கொண்டு நாம் குடி வைத்தோம்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122113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உன் பேர் அறிவோம் தூய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அறிவென்றும்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தெரிவோம்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இரக்கம் நீ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மொழிவோம்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612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அளித்தார்; ஆண்டவர்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6-22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சாத்தான் அவர்கள் நடுவே வந்து நின்றான்.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வருகிறாய்?” என்று கேட்டார். சாத்தான்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 உலவி வருகிறேன்” என்றான்.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“என் ஊழியன்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தீமையானதை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சாத்தான்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ஒன்றுமில்லாமலா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நடக்கிறான்?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சூழ்ந்து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கைவேலைகளுக்கு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70602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அவனுக்குரியவற்றின்மீது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அவன்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பழிப்பான்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“இதோ! அவனுக்கு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கையிலே;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புறப்பட்டான்.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புதல்வியரும்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மூத்த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90964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சகோதரன் வீட்டில் உண்டு, திராட்சை இரசம்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குடித்துக்கொண்டிருந்தனர்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தூதன் ஒருவன்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எருதுகள்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கழுதைகளும்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அவற்றிற்கு அருகில் மேய்ந்து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செபாயர்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கைப்பற்றினர்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வாள் முனையில்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ஒருவன் மட்டுமே தப்பி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 வந்தேன்” என்றான்.</a:t>
            </a:r>
          </a:p>
        </p:txBody>
      </p:sp>
    </p:spTree>
    <p:extLst>
      <p:ext uri="{BB962C8B-B14F-4D97-AF65-F5344CB8AC3E}">
        <p14:creationId xmlns:p14="http://schemas.microsoft.com/office/powerpoint/2010/main" val="2810942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முடிப்பதற்குள்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இன்னொருவன் வந்து, “கடவுளின் நெருப்பு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வேலையாள்களையும்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சுட்டெரித்து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விட்டது. நான் ஒருவன் மட்டுமே தப்பி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 வந்தேன்” என்றான்.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முடிப்பதற்குள்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இன்னொருவன்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கல்தேயர்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கும்பலாக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ஒட்டகங்கள் மேல் பாய்ந்து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கைப்பற்றிக்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0254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வாள் முனையில்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ஒருவன் மட்டுமே தப்பி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 வந்தேன்” என்றான்.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முடிப்பதற்குள்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இன்னொருவன் வந்து, “உம்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புதல்வியரும்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மூத்த சகோதரன் வீட்டில் உண்டு, திராட்சை இரசம்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திடீரெனப்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பெருங்காற்று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வீசி, வீட்டின் நான்கு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வீடு இளைஞர்கள் மேல் இடிந்து விழ, அவர்களும்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27603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ஒருவன் மட்டுமே தப்பி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 வந்தேன்” என்றான்.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எழுந்தார்;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தலையை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தரையில் விழுந்து வணங்கி, “என் தாயின்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கருப்பையினின்று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மேனியனாய்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யான் வந்தேன்;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மேனியனாய்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அளித்தார்; ஆண்டவர்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056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செய்யவும் இல்லை; கடவுள்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குற்றஞ்சாட்டவும்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</a:t>
            </a:r>
          </a:p>
        </p:txBody>
      </p:sp>
    </p:spTree>
    <p:extLst>
      <p:ext uri="{BB962C8B-B14F-4D97-AF65-F5344CB8AC3E}">
        <p14:creationId xmlns:p14="http://schemas.microsoft.com/office/powerpoint/2010/main" val="26046791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 1. 2-3. 6-7 (பல்லவி: 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cd)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நியாயத்தைக்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வேண்டுதலை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வஞ்சகமற்ற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உதட்டினின்று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நீதி கிடைக்கட்டும்; உம் கண்கள்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காணட்டும்.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ஆய்ந்தறியும்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இரவு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புடமிட்டுப்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தீமை எதையும் என்னிடம்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வாய் பிழை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5825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கூப்பிடுகின்றேன்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பக்கம்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வலக்கரத்தால்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செவியைத்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16914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83522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ஆவார்.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46-50</a:t>
            </a:r>
          </a:p>
        </p:txBody>
      </p:sp>
    </p:spTree>
    <p:extLst>
      <p:ext uri="{BB962C8B-B14F-4D97-AF65-F5344CB8AC3E}">
        <p14:creationId xmlns:p14="http://schemas.microsoft.com/office/powerpoint/2010/main" val="3962414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யார் என்ற விவாதம்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எழுந்தது. இயேசு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எடுத்து, தம் அருகே நிறுத்தி,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பெரியவர் ஆவார்”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1364562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ஓட்டுவதைக்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தடுக்கப்பார்த்தோம்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அவரை நோக்கி, “தடுக்க வேண்டாம்; ஏனெனில் நமக்கு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சார்பாக இருக்கிறார்”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2478191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11446789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வாழ்வின் கொடைகள் பெறுகின்றோம் - அருள்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வள்ளல் உன் கருணையில் வாழ்கின்றோம்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தலைவா இறைஞ்சுகின்றோம் - 2 எமைத்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திருப்பலிப் பொருளாய்த் தருகின்றோம்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3413185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41263103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அந்தப்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உயிர்கொடுக்க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8884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38113774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நெஞ்சமெல்லாம் கோவில்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 நீ வா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சிந்தையெல்லாம் நொந்தழுதேன்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சொந்தமெல்லாம்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அன்புமொழி பேசும் இன்பமுகில்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நண்பன்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கண்ணின் மணிபோல காத்திடுவோனே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நான் வேண்டினேன்</a:t>
            </a:r>
          </a:p>
        </p:txBody>
      </p:sp>
    </p:spTree>
    <p:extLst>
      <p:ext uri="{BB962C8B-B14F-4D97-AF65-F5344CB8AC3E}">
        <p14:creationId xmlns:p14="http://schemas.microsoft.com/office/powerpoint/2010/main" val="221121692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நெஞ்சமெல்லாம் கோவில்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 நீ வா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சிந்தையெல்லாம் நொந்தழுதேன்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சொந்தமெல்லாம்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சோகம் வந்து தாக்கும் போது என்னைக் காக்கும்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நீயே அன்றோ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 கொண்ட உள்ளம் பேசும் உந்தன் நாமம்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எந்தன் வாழ்வின் தெய்வம் நீயே</a:t>
            </a:r>
          </a:p>
        </p:txBody>
      </p:sp>
    </p:spTree>
    <p:extLst>
      <p:ext uri="{BB962C8B-B14F-4D97-AF65-F5344CB8AC3E}">
        <p14:creationId xmlns:p14="http://schemas.microsoft.com/office/powerpoint/2010/main" val="144598793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572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செய்த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நெஞ்சுருக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- 4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குறையின்றிக்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காத்து வந்தாய் (2) - ஓர்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யாவையும் தீர்த்து வைத்தாய் - 2</a:t>
            </a:r>
          </a:p>
        </p:txBody>
      </p:sp>
    </p:spTree>
    <p:extLst>
      <p:ext uri="{BB962C8B-B14F-4D97-AF65-F5344CB8AC3E}">
        <p14:creationId xmlns:p14="http://schemas.microsoft.com/office/powerpoint/2010/main" val="349569036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572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செய்த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நெஞ்சுருக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- 4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களையெங்கும்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நிரப்புதல்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பார்த்திருந்தாய்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(2)- உடன்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உலரட்டும்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ஒதுக்கிவிடாமல்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காத்திருந்தாய் - 2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84522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பம்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கிரமத்தோடு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சகலத்தையும்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நடப்பிக்கிற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சர்வேசுரா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இருக்கவும் காரணமான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போதுமான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ததிமாரி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தானிய முதலான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சம்பத்துக்கள்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அதிகரிக்கவும்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அதிக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தார்ப்பரியத்தோடு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மோட்ஷ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சம்பத்தை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241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 அடைய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அனுக்கிரகித்தருளும்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சுவாமி.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334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11252</TotalTime>
  <Words>6011</Words>
  <Application>Microsoft Office PowerPoint</Application>
  <PresentationFormat>Widescreen</PresentationFormat>
  <Paragraphs>580</Paragraphs>
  <Slides>173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173</vt:i4>
      </vt:variant>
    </vt:vector>
  </HeadingPairs>
  <TitlesOfParts>
    <vt:vector size="18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2024-09-19T06:00:21Z</dcterms:modified>
</cp:coreProperties>
</file>