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3"/>
  </p:notesMasterIdLst>
  <p:sldIdLst>
    <p:sldId id="5026" r:id="rId2"/>
    <p:sldId id="4893" r:id="rId3"/>
    <p:sldId id="4224" r:id="rId4"/>
    <p:sldId id="4225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894" r:id="rId32"/>
    <p:sldId id="4023" r:id="rId33"/>
    <p:sldId id="3290" r:id="rId34"/>
    <p:sldId id="3292" r:id="rId35"/>
    <p:sldId id="5257" r:id="rId36"/>
    <p:sldId id="5258" r:id="rId37"/>
    <p:sldId id="5259" r:id="rId38"/>
    <p:sldId id="3259" r:id="rId39"/>
    <p:sldId id="3297" r:id="rId40"/>
    <p:sldId id="3320" r:id="rId41"/>
    <p:sldId id="5260" r:id="rId42"/>
    <p:sldId id="5261" r:id="rId43"/>
    <p:sldId id="5262" r:id="rId44"/>
    <p:sldId id="5253" r:id="rId45"/>
    <p:sldId id="3260" r:id="rId46"/>
    <p:sldId id="5254" r:id="rId47"/>
    <p:sldId id="5255" r:id="rId48"/>
    <p:sldId id="4835" r:id="rId49"/>
    <p:sldId id="1378" r:id="rId50"/>
    <p:sldId id="4482" r:id="rId51"/>
    <p:sldId id="3999" r:id="rId52"/>
    <p:sldId id="4280" r:id="rId53"/>
    <p:sldId id="4235" r:id="rId54"/>
    <p:sldId id="4238" r:id="rId55"/>
    <p:sldId id="4236" r:id="rId56"/>
    <p:sldId id="4960" r:id="rId57"/>
    <p:sldId id="4903" r:id="rId58"/>
    <p:sldId id="3424" r:id="rId59"/>
    <p:sldId id="1470" r:id="rId60"/>
    <p:sldId id="1471" r:id="rId61"/>
    <p:sldId id="1472" r:id="rId62"/>
    <p:sldId id="4246" r:id="rId63"/>
    <p:sldId id="4247" r:id="rId64"/>
    <p:sldId id="4286" r:id="rId65"/>
    <p:sldId id="1476" r:id="rId66"/>
    <p:sldId id="3972" r:id="rId67"/>
    <p:sldId id="4297" r:id="rId68"/>
    <p:sldId id="4287" r:id="rId69"/>
    <p:sldId id="1480" r:id="rId70"/>
    <p:sldId id="4250" r:id="rId71"/>
    <p:sldId id="4251" r:id="rId72"/>
    <p:sldId id="4288" r:id="rId73"/>
    <p:sldId id="1485" r:id="rId74"/>
    <p:sldId id="4253" r:id="rId75"/>
    <p:sldId id="4254" r:id="rId76"/>
    <p:sldId id="4289" r:id="rId77"/>
    <p:sldId id="1489" r:id="rId78"/>
    <p:sldId id="4485" r:id="rId79"/>
    <p:sldId id="4256" r:id="rId80"/>
    <p:sldId id="4290" r:id="rId81"/>
    <p:sldId id="1494" r:id="rId82"/>
    <p:sldId id="4257" r:id="rId83"/>
    <p:sldId id="4258" r:id="rId84"/>
    <p:sldId id="4291" r:id="rId85"/>
    <p:sldId id="1499" r:id="rId86"/>
    <p:sldId id="4486" r:id="rId87"/>
    <p:sldId id="4260" r:id="rId88"/>
    <p:sldId id="4298" r:id="rId89"/>
    <p:sldId id="4292" r:id="rId90"/>
    <p:sldId id="4299" r:id="rId91"/>
    <p:sldId id="4262" r:id="rId92"/>
    <p:sldId id="4263" r:id="rId93"/>
    <p:sldId id="4293" r:id="rId94"/>
    <p:sldId id="4300" r:id="rId95"/>
    <p:sldId id="4301" r:id="rId96"/>
    <p:sldId id="4302" r:id="rId97"/>
    <p:sldId id="4303" r:id="rId98"/>
    <p:sldId id="4304" r:id="rId99"/>
    <p:sldId id="4305" r:id="rId100"/>
    <p:sldId id="4306" r:id="rId101"/>
    <p:sldId id="4307" r:id="rId102"/>
    <p:sldId id="4483" r:id="rId103"/>
    <p:sldId id="3784" r:id="rId104"/>
    <p:sldId id="3785" r:id="rId105"/>
    <p:sldId id="3786" r:id="rId106"/>
    <p:sldId id="4322" r:id="rId107"/>
    <p:sldId id="3788" r:id="rId108"/>
    <p:sldId id="3789" r:id="rId109"/>
    <p:sldId id="3790" r:id="rId110"/>
    <p:sldId id="3791" r:id="rId111"/>
    <p:sldId id="3792" r:id="rId112"/>
    <p:sldId id="3793" r:id="rId113"/>
    <p:sldId id="3794" r:id="rId114"/>
    <p:sldId id="3795" r:id="rId115"/>
    <p:sldId id="3796" r:id="rId116"/>
    <p:sldId id="3797" r:id="rId117"/>
    <p:sldId id="3798" r:id="rId118"/>
    <p:sldId id="3799" r:id="rId119"/>
    <p:sldId id="3800" r:id="rId120"/>
    <p:sldId id="4323" r:id="rId121"/>
    <p:sldId id="4295" r:id="rId122"/>
    <p:sldId id="3802" r:id="rId123"/>
    <p:sldId id="4324" r:id="rId124"/>
    <p:sldId id="3805" r:id="rId125"/>
    <p:sldId id="3806" r:id="rId126"/>
    <p:sldId id="3807" r:id="rId127"/>
    <p:sldId id="4384" r:id="rId128"/>
    <p:sldId id="4718" r:id="rId129"/>
    <p:sldId id="4361" r:id="rId130"/>
    <p:sldId id="4964" r:id="rId131"/>
    <p:sldId id="4965" r:id="rId132"/>
    <p:sldId id="5251" r:id="rId133"/>
    <p:sldId id="5252" r:id="rId134"/>
    <p:sldId id="4904" r:id="rId135"/>
    <p:sldId id="4330" r:id="rId136"/>
    <p:sldId id="4484" r:id="rId137"/>
    <p:sldId id="5256" r:id="rId138"/>
    <p:sldId id="4382" r:id="rId139"/>
    <p:sldId id="4461" r:id="rId140"/>
    <p:sldId id="4938" r:id="rId141"/>
    <p:sldId id="4939" r:id="rId142"/>
    <p:sldId id="4941" r:id="rId143"/>
    <p:sldId id="4942" r:id="rId144"/>
    <p:sldId id="4943" r:id="rId145"/>
    <p:sldId id="4951" r:id="rId146"/>
    <p:sldId id="4952" r:id="rId147"/>
    <p:sldId id="4953" r:id="rId148"/>
    <p:sldId id="4954" r:id="rId149"/>
    <p:sldId id="4966" r:id="rId150"/>
    <p:sldId id="3835" r:id="rId151"/>
    <p:sldId id="3897" r:id="rId1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presProps" Target="pres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04-Oct-24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04-10-2024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Goan Churches | Information on all Churches in Goa">
            <a:extLst>
              <a:ext uri="{FF2B5EF4-FFF2-40B4-BE49-F238E27FC236}">
                <a16:creationId xmlns:a16="http://schemas.microsoft.com/office/drawing/2014/main" id="{4DE67276-E7CC-A631-90D3-2898C0833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96"/>
            <a:ext cx="5119687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921624" y="1924996"/>
            <a:ext cx="72703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26ஆம்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வெள்ளி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B</a:t>
            </a:r>
          </a:p>
        </p:txBody>
      </p:sp>
    </p:spTree>
    <p:extLst>
      <p:ext uri="{BB962C8B-B14F-4D97-AF65-F5344CB8AC3E}">
        <p14:creationId xmlns:p14="http://schemas.microsoft.com/office/powerpoint/2010/main" val="2926410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எங்களுக்குச் செய்த யாவற்றையும் உண்மையான தீர்ப்போடு செய்திருக்கிறீர். ஏனெனில், நாங்கள் உமக்கு எதிராக பாவம் செய்தோம். உம் கட்டளைகளுக்குப் பணிந்தோமில்லை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னால் உம் பெயரை மாட்சிப்படுத்தும்; உமது இரக்கப் பெருக்கிற்கு ஏற்ப எங்களை நடத்தும்.</a:t>
            </a:r>
          </a:p>
        </p:txBody>
      </p:sp>
    </p:spTree>
    <p:extLst>
      <p:ext uri="{BB962C8B-B14F-4D97-AF65-F5344CB8AC3E}">
        <p14:creationId xmlns:p14="http://schemas.microsoft.com/office/powerpoint/2010/main" val="2830966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431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அன்பு மாந்தரே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பலிசெலுத்த வாருங்கள் பண்ணிசைத்துப் பாடுங்கள் 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இயேசு என்னும் ஆதவன் கதிர் விரிக்கக் காணுங்கள்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இதயம் என்ற மலர் விரித்து மணம் பரப்ப வாருங்கள்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 என்ற இருள் மறைந்து அன்பு உதயமாகவே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அருள்வழங்க இதயம் சேரும் அன்புருவைக் கேளுங்கள்</a:t>
            </a:r>
          </a:p>
        </p:txBody>
      </p:sp>
    </p:spTree>
    <p:extLst>
      <p:ext uri="{BB962C8B-B14F-4D97-AF65-F5344CB8AC3E}">
        <p14:creationId xmlns:p14="http://schemas.microsoft.com/office/powerpoint/2010/main" val="2863776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431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அன்பு மாந்தரே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பலிசெலுத்த வாருங்கள் பண்ணிசைத்துப் பாடுங்கள்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அன்பு என்றால் என்னவென்று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அவரைக் கேட்டுப் பாருங்கள்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அத்தனையும் தருவதுதான் அன்பு என்று கூறவார்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தன்னை ஈந்து அன்பு செய்த தேவன் இங்கு வருகின்றான்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தம்மை முற்றும் தந்து இன்று யாவும் பெற்று திரும்புவோம்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267659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எல்லாவற்றுக்கும் மேலாக மன்னிப்பு அளிப்பதிலும் இரக்கம் காட்டுவதிலும் நீர் எல்லாம் வல்லவர் என வெளிப்படுத்துகின்றீர்; இவ்வாறு உமது அருளை எங்கள் மீது நிறைவாகப் பொழிவதால் நாங்கள் உம் வாக்குறுதிகளை ஆர்வமுடன் நாடி விண்ணக நலன்களில் பங்குபெறச்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60154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காலைப்பொழுதுக்குக்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கட்டளையிட்டதுண்டா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ஊற்றுவரை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போனதுண்டா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38: 1, 12-21; 40: 3-4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சூறாவளியினின்று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பதில்: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வாழ்நாளில்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காலைப்பொழுதுக்குக்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கட்டளையிட்டதுண்டா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வைகறையைத்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இடமறிய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வைத்ததுண்டா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இவ்வாறு,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வையக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விளிம்பைத்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தொட்டிழுத்து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பொல்லாதவரை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அதனுள்ளிருந்து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உதறித்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களிமண்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உருப்பெறுவதுபோல்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வண்ணம்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ஆடையாயிற்று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கொடியவரிடமிருந்து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பறிக்கப்படும்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அடிக்க ஓங்கிய 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முறிக்கப்படும்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ஊற்றுவரை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போனதுண்டா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அடியில்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உலவினதுண்டோ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சாவின்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காட்டப்பட்டனவோ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இருள்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கதவுகளைக்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கண்டதுண்டோ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ஆய்ந்தறிந்ததுண்டா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அறிவிப்பாய்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உறைவிடத்திற்கு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எதுவோ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இருள் இருக்கும்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43723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எங்கேயோ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அதனை அழைத்துப்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போவாயோ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உறைவிடத்திற்கு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நேர்வழி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ஆம், அறிவாய்; அன்றே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பிறந்தவனன்றோ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ஆமாம்;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ஆண்டுகளும்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அதிகமன்றோ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 மறுமொழி: இதோ!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இயம்புதற்குண்டோ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கையால்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பொத்திக்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ஒருமுறை பேசினேன்; மறுமொழி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உரையேன்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மீண்டும் பேசினேன்;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25392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பேசவே மாட்டேன்.</a:t>
            </a:r>
          </a:p>
        </p:txBody>
      </p:sp>
    </p:spTree>
    <p:extLst>
      <p:ext uri="{BB962C8B-B14F-4D97-AF65-F5344CB8AC3E}">
        <p14:creationId xmlns:p14="http://schemas.microsoft.com/office/powerpoint/2010/main" val="10925289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139: 1-3. 7-8. 9-10. 13-14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24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என்றும் உள்ள வழியில் 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நடத்துவீர்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நீர் என்னை ஆய்ந்து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அறிந்திருக்கின்றீர்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எழுவதையும்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அறிந்திருக்கின்றீர்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தொலையிலிருந்தே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உய்த்துணர்கின்றீர்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படுப்பதையும்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அறிந்துள்ளீர்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என்றும் உள்ள வழியில் 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நடத்துவீர்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 நான் எங்கே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செல்லக்கூடும்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திருமுன்னிலிருந்து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எங்கே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தப்பியோட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முடியும்?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அங்கே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என்றும் உள்ள வழியில் 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நடத்துவீர்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438185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கதிரவனின்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இடத்திற்கும்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அப்பால்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செல்லும்;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பற்றிக்கொள்ளும்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–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என்றும் உள்ள வழியில் 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நடத்துவீர்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76123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ஏனெனில், என் உள்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உறுப்புகளை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உண்டாக்கியவர்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தாயின் கருவில் எனக்கு உரு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முறையில்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நவில்கின்றேன்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வியக்கத்தக்கவை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என்பதை என் மனம் முற்றிலும் அறியும்.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என்றும் உள்ள வழியில் 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நடத்துவீர்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88377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95: 8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b, 7b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இன்று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கடினப்படுத்திக்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மாறாக நீங்கள்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செவிகொடுத்தால்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எத்துணை நலம்!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3871063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அனுப்பினவரையே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10: 13-16</a:t>
            </a:r>
          </a:p>
        </p:txBody>
      </p:sp>
    </p:spTree>
    <p:extLst>
      <p:ext uri="{BB962C8B-B14F-4D97-AF65-F5344CB8AC3E}">
        <p14:creationId xmlns:p14="http://schemas.microsoft.com/office/powerpoint/2010/main" val="14806137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கொராசின்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பெத்சாய்தா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செய்யப்பட்ட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சீதோன்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அங்குள்ள மக்கள் முன்பே சாக்கு உடை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உடுத்திச்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சாம்பலில்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உட்கார்ந்து,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மாறியிருப்பர்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எனினும் தீர்ப்பு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சீதோனுக்கும்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கிடைக்கும் தண்டனையை விட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33342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கிடைக்கும் தண்டனை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கடினமாகவே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கப்பர்நாகுமே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வானளாவ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உயர்த்தப்படுவாயோ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இல்லை, பாதாளம் 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தாழ்த்தப்படுவாய்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அனுப்பினவரையே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1405510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38599875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பூத்துக் குலுங்கும் மலர்களும்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காய்த்து கனிந்த கனிகளும்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ஓங்கி உயர்ந்த மரங்களும் அதைச்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சூழ்ந்து வளர்ந்த செடிகளும்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476076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9615048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பறந்து திரியும் பறவைகள் அவை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பாடும் கடல்வாழ் விலங்குகள்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காற்றும் கடலும் கார்முகில் வான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வில்லும் நிலவும் விண்மீன்களும்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8184742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10941419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இரக்கமுள்ள இறைவா, நாங்கள் அளிக்கும் இக்காணிக்கை உமக்கு ஏற்றதாக மாறிட உம்மை வேண்டுகின்றோம்: அதனால் உமது ஆசி அனைத்தின் ஊற்று எங்களுக்குத் திறக்கப்படுவதாக.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58879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2:16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இதில் கடவுளின் அன்பை அறிந்து கொண்டோம். ஏனெனில் அவர் நமக்காகத் தம் உயிரைக் கொடுத்தார். நாம் நம் சகோதரர்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சகோதரிகளுக்காக உயிரைக் கொடுக்க வேண்டும்.</a:t>
            </a:r>
          </a:p>
        </p:txBody>
      </p:sp>
    </p:spTree>
    <p:extLst>
      <p:ext uri="{BB962C8B-B14F-4D97-AF65-F5344CB8AC3E}">
        <p14:creationId xmlns:p14="http://schemas.microsoft.com/office/powerpoint/2010/main" val="304825140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அகவிருந்தாக என் இறைவா வா - மனம்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மகிழ்ந்திட வாழ்க்கையின் நிறைவே வா வா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ஆறுதல் அளித்திடும் அருள்மொழியே - திரு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ஆகமம் முழங்கிடும் உயிர் மொழியே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உடலோடு உலகோர் நடுவெழுந்தாய் - 2 எமை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உமதுடலென நீ மாற வைத்தாய்</a:t>
            </a:r>
          </a:p>
        </p:txBody>
      </p:sp>
    </p:spTree>
    <p:extLst>
      <p:ext uri="{BB962C8B-B14F-4D97-AF65-F5344CB8AC3E}">
        <p14:creationId xmlns:p14="http://schemas.microsoft.com/office/powerpoint/2010/main" val="384992058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அகவிருந்தாக என் இறைவா வா - மனம்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மகிழ்ந்திட வாழ்க்கையின் நிறைவே வா வா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தேன்மொழி மொழிந்த உம் திரு இதழால்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எமதான்ம நற்குணம் பெற மொழிந்திடுவாய்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உமையடைந்திட யாம் தகுதியற்றோம் - 2 இனி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உமதருள் கிடைத்தால் வாழ்ந்திடுவோம்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55221231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விண்ணக மறைநிகழ்வு எங்கள் மனதையும் உடலையும் சீர்படுத்துவதாக, நாங்கள் கிறிஸ்துவின் இறப்பை அறிவிப்பதால் அவருடன் இணைந்து அவருடைய மாட்சியில் பங்கேற்பவர்களாக இருப்போமாக. என்றென்றும் வாழ்ந்து ஆட்சி செய்கின்ற அவர் வழியாக உம்மை மன்றாடுகின்றோம்.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906138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இறைவனுக்கிதயம் உண்டு - அந்த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இதயத்தில் இரக்கம் உண்டு - 2 - என்றும்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இரங்கிடும் இறைவன் இருப்பதனால்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இங்கு அனைவர்க்கும் வாழ்வு உண்டு - 2</a:t>
            </a:r>
          </a:p>
        </p:txBody>
      </p:sp>
    </p:spTree>
    <p:extLst>
      <p:ext uri="{BB962C8B-B14F-4D97-AF65-F5344CB8AC3E}">
        <p14:creationId xmlns:p14="http://schemas.microsoft.com/office/powerpoint/2010/main" val="280121669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கடவுளின் கருணை உண்டு அந்த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கருணைக்கு உருவம் உண்டு -2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 உருவத்தில் உதித்தேழும் உயிர் அதனால்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உள்ளத்தில் உவகை உண்டு</a:t>
            </a:r>
          </a:p>
        </p:txBody>
      </p:sp>
    </p:spTree>
    <p:extLst>
      <p:ext uri="{BB962C8B-B14F-4D97-AF65-F5344CB8AC3E}">
        <p14:creationId xmlns:p14="http://schemas.microsoft.com/office/powerpoint/2010/main" val="4500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 இரவினில் தீபமுண்டு இந்த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இல்லத்தில் ஒளியுமுண்டு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இருதய அன்பர் விழித்திருந்தால்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எந்த இரவிலும் காவலுண்டு - 2</a:t>
            </a:r>
          </a:p>
        </p:txBody>
      </p:sp>
    </p:spTree>
    <p:extLst>
      <p:ext uri="{BB962C8B-B14F-4D97-AF65-F5344CB8AC3E}">
        <p14:creationId xmlns:p14="http://schemas.microsoft.com/office/powerpoint/2010/main" val="208488593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இதயத்துக்குக்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குடும்பங்களை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உபகாரங்களையும்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சொல்லமுடியாத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நன்மைத்தனத்தையும்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நன்றியறிந்த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திருப்பாதத்தில்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சாஷ்டாங்கமாக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08425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சகலரையும்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தேவரீர் எங்களை ஆசீர்வதித்து இப்போதும் எப்போதும்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நோகச்செய்திருந்தால்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நிந்தைப்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செய்கிறோம்.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</a:p>
        </p:txBody>
      </p:sp>
    </p:spTree>
    <p:extLst>
      <p:ext uri="{BB962C8B-B14F-4D97-AF65-F5344CB8AC3E}">
        <p14:creationId xmlns:p14="http://schemas.microsoft.com/office/powerpoint/2010/main" val="382618377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இதுவுமின்றி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உலகத்திலிருக்கும்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பலவீனர்களுக்கு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பலமும்,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விருந்தாப்பியர்களுக்கு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ஊன்றுகோலும்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விதவைகளுக்கு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அனாதைப்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தஞ்சமுமாயிருக்கத்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தயைபுரியும்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நோயாளிகள்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அவஸ்தைப்படுகிறவர்கள்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தலைமாட்டிலும்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1709664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இரக்கமுள்ள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சிறுபிள்ளைகளை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எவ்வளவோ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நேசித்தீரே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விசாரணையிலுள்ள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ஆசீர்வதியும்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தெய்வ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வளரச்செய்யும்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மரண சமயத்தில்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36807974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திவ்விய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திருச்சிநேகத்தில்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ஜீவித்து, மரித்து நித்திய காலமும் எங்கள் குடும்பம்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நம்பிக்கையை </a:t>
            </a:r>
            <a:r>
              <a:rPr lang="ta-IN" sz="3600" b="1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பெயரில் வைக்கிறேன்.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1458119514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11245</TotalTime>
  <Words>5149</Words>
  <Application>Microsoft Office PowerPoint</Application>
  <PresentationFormat>Widescreen</PresentationFormat>
  <Paragraphs>553</Paragraphs>
  <Slides>151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151</vt:i4>
      </vt:variant>
    </vt:vector>
  </HeadingPairs>
  <TitlesOfParts>
    <vt:vector size="160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96</cp:revision>
  <dcterms:created xsi:type="dcterms:W3CDTF">2022-07-13T11:51:49Z</dcterms:created>
  <dcterms:modified xsi:type="dcterms:W3CDTF">2024-10-04T12:13:32Z</dcterms:modified>
</cp:coreProperties>
</file>