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5013" r:id="rId2"/>
    <p:sldId id="4893" r:id="rId3"/>
    <p:sldId id="4224" r:id="rId4"/>
    <p:sldId id="422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5257" r:id="rId34"/>
    <p:sldId id="5258" r:id="rId35"/>
    <p:sldId id="5259" r:id="rId36"/>
    <p:sldId id="4959" r:id="rId37"/>
    <p:sldId id="4968" r:id="rId38"/>
    <p:sldId id="5260" r:id="rId39"/>
    <p:sldId id="5261" r:id="rId40"/>
    <p:sldId id="5262" r:id="rId41"/>
    <p:sldId id="4972" r:id="rId42"/>
    <p:sldId id="4969" r:id="rId43"/>
    <p:sldId id="4970" r:id="rId44"/>
    <p:sldId id="5253" r:id="rId45"/>
    <p:sldId id="3260" r:id="rId46"/>
    <p:sldId id="5254" r:id="rId47"/>
    <p:sldId id="5255" r:id="rId48"/>
    <p:sldId id="4835" r:id="rId49"/>
    <p:sldId id="1378" r:id="rId50"/>
    <p:sldId id="4482" r:id="rId51"/>
    <p:sldId id="3999" r:id="rId52"/>
    <p:sldId id="4280" r:id="rId53"/>
    <p:sldId id="4235" r:id="rId54"/>
    <p:sldId id="4238" r:id="rId55"/>
    <p:sldId id="4236" r:id="rId56"/>
    <p:sldId id="4960" r:id="rId57"/>
    <p:sldId id="4903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384" r:id="rId128"/>
    <p:sldId id="4718" r:id="rId129"/>
    <p:sldId id="4361" r:id="rId130"/>
    <p:sldId id="4964" r:id="rId131"/>
    <p:sldId id="4965" r:id="rId132"/>
    <p:sldId id="5251" r:id="rId133"/>
    <p:sldId id="5252" r:id="rId134"/>
    <p:sldId id="4904" r:id="rId135"/>
    <p:sldId id="4330" r:id="rId136"/>
    <p:sldId id="4484" r:id="rId137"/>
    <p:sldId id="5256" r:id="rId138"/>
    <p:sldId id="4382" r:id="rId139"/>
    <p:sldId id="4461" r:id="rId140"/>
    <p:sldId id="4938" r:id="rId141"/>
    <p:sldId id="4939" r:id="rId142"/>
    <p:sldId id="4941" r:id="rId143"/>
    <p:sldId id="4942" r:id="rId144"/>
    <p:sldId id="4943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1B7C99-AD63-5F25-1446-B7F5D2FB760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1" y="2113255"/>
            <a:ext cx="680929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26FE561-41F3-3329-E7CF-69B1AB70D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728" y="188680"/>
            <a:ext cx="6445847" cy="64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00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முன்னிலையில் நாம் பாவம் செய்தோம்.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பாரூக்கு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15-22</a:t>
            </a:r>
          </a:p>
        </p:txBody>
      </p:sp>
    </p:spTree>
    <p:extLst>
      <p:ext uri="{BB962C8B-B14F-4D97-AF65-F5344CB8AC3E}">
        <p14:creationId xmlns:p14="http://schemas.microsoft.com/office/powerpoint/2010/main" val="1910436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சொல்ல வேண்டியது: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உரியது.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தலைவர்கள், குருக்கள்,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தலைக்குனிவுதான்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உரியது. ஏனெனில், ஆண்டவர் முன்னிலையில் நாம் பாவம் செய்தோம்.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920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நடக்கவுமில்லை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நாட்டிலிருந்து அழைத்து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இன்றுவரை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 நடக்கவில்லை;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ஈடுபாடு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இருந்துவிட்டோம்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கொடுக்கும் பொருட்டு,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நாட்டிலிருந்து நம்</a:t>
            </a:r>
          </a:p>
        </p:txBody>
      </p:sp>
    </p:spTree>
    <p:extLst>
      <p:ext uri="{BB962C8B-B14F-4D97-AF65-F5344CB8AC3E}">
        <p14:creationId xmlns:p14="http://schemas.microsoft.com/office/powerpoint/2010/main" val="1812171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அழைத்து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வாயிலாக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சாபங்களும்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நம்மிடம் அனுப்பி வைத்த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பேசிய சொற்கள்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மாறாக, நம்மில்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போக்கில் நடந்தோம்;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</a:t>
            </a:r>
          </a:p>
        </p:txBody>
      </p:sp>
    </p:spTree>
    <p:extLst>
      <p:ext uri="{BB962C8B-B14F-4D97-AF65-F5344CB8AC3E}">
        <p14:creationId xmlns:p14="http://schemas.microsoft.com/office/powerpoint/2010/main" val="4036531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செய்தோம்;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39434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238902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79: 1-2. 3-5. 8. 9 (பல்லவி: 9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கடவுளே, எங்களை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89755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சொத்தினுள்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தீட்டுப்படுத்தியுள்ளனர்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சடலங்களை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கடவுளே, எங்களை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79837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591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அவர்களின்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இரத்தத்தைத்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தண்ணீரென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எருசலேமைச்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சுற்றிலும் அள்ளி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இறைத்தார்கள்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அவர்களை அடக்கம் செய்ய எவரும் இல்லை.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எங்களை அடுத்து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பழிச்சொல்லுக்கு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இலக்கானோம்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எங்களைச்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சூழ்ந்துள்ளோரின்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நகைப்புக்கும்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ஏளனத்திற்கும்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ஆளாகிவிட்டோம்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இன்னும் எவ்வளவு காலம் நீர் சினம்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என்றென்றுமா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வெஞ்சினம்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நெருப்பாக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எரியுமோ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கடவுளே, எங்களை </a:t>
            </a:r>
            <a:r>
              <a:rPr lang="ta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விடுவியும்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22184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குற்றங்களை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தாழ்த்தப்பட்டிருக்கின்றோம்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கடவுளே, எங்களை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27349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எங்களுக்கு உதவி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முன்னிட்டு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கடவுளே, எங்களை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36847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 8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7b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இன்று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 நீங்கள்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நலம்!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3871063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13-16</a:t>
            </a:r>
          </a:p>
        </p:txBody>
      </p:sp>
    </p:spTree>
    <p:extLst>
      <p:ext uri="{BB962C8B-B14F-4D97-AF65-F5344CB8AC3E}">
        <p14:creationId xmlns:p14="http://schemas.microsoft.com/office/powerpoint/2010/main" val="14806137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கொராசின்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பெத்சாய்தா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செய்யப்பட்ட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அங்குள்ள மக்கள் முன்பே சாக்கு உடை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உடுத்திச்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சாம்பலில்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உட்கார்ந்து,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எனினும் 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தண்டனையை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33342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கிடைக்கும்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வானளாவ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உயர்த்தப்படுவாயோ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இல்லை, பாதாளம்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1405510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ஆறுதல் அளித்திடும் அருள்மொழியே - திரு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ஆகமம் முழங்கிடும் உயிர் மொழியே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உடலோடு உலகோர் நடுவெழுந்தாய் - 2 எமை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உமதுடலென நீ மாற வைத்தாய்</a:t>
            </a:r>
          </a:p>
        </p:txBody>
      </p:sp>
    </p:spTree>
    <p:extLst>
      <p:ext uri="{BB962C8B-B14F-4D97-AF65-F5344CB8AC3E}">
        <p14:creationId xmlns:p14="http://schemas.microsoft.com/office/powerpoint/2010/main" val="38499205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தேன்மொழி மொழிந்த உம் திரு இதழால்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எமதான்ம நற்குணம் பெற மொழிந்திடுவாய்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உமையடைந்திட யாம் தகுதியற்றோம் - 2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உமதருள் கிடைத்தால் வாழ்ந்திடுவோம்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55221231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11283</TotalTime>
  <Words>5147</Words>
  <Application>Microsoft Office PowerPoint</Application>
  <PresentationFormat>Widescreen</PresentationFormat>
  <Paragraphs>544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92</cp:revision>
  <dcterms:created xsi:type="dcterms:W3CDTF">2022-07-13T11:51:49Z</dcterms:created>
  <dcterms:modified xsi:type="dcterms:W3CDTF">2024-10-09T12:44:50Z</dcterms:modified>
</cp:coreProperties>
</file>