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25" r:id="rId2"/>
    <p:sldId id="4893" r:id="rId3"/>
    <p:sldId id="5076" r:id="rId4"/>
    <p:sldId id="4059" r:id="rId5"/>
    <p:sldId id="3902" r:id="rId6"/>
    <p:sldId id="3903" r:id="rId7"/>
    <p:sldId id="3904" r:id="rId8"/>
    <p:sldId id="337" r:id="rId9"/>
    <p:sldId id="3583" r:id="rId10"/>
    <p:sldId id="1274" r:id="rId11"/>
    <p:sldId id="1275" r:id="rId12"/>
    <p:sldId id="3991" r:id="rId13"/>
    <p:sldId id="3992" r:id="rId14"/>
    <p:sldId id="3993" r:id="rId15"/>
    <p:sldId id="1281" r:id="rId16"/>
    <p:sldId id="1282" r:id="rId17"/>
    <p:sldId id="4240" r:id="rId18"/>
    <p:sldId id="4241" r:id="rId19"/>
    <p:sldId id="1283" r:id="rId20"/>
    <p:sldId id="1284" r:id="rId21"/>
    <p:sldId id="3994" r:id="rId22"/>
    <p:sldId id="3995" r:id="rId23"/>
    <p:sldId id="3996" r:id="rId24"/>
    <p:sldId id="3997" r:id="rId25"/>
    <p:sldId id="4242" r:id="rId26"/>
    <p:sldId id="4243" r:id="rId27"/>
    <p:sldId id="4228" r:id="rId28"/>
    <p:sldId id="3999" r:id="rId29"/>
    <p:sldId id="4000" r:id="rId30"/>
    <p:sldId id="4229" r:id="rId31"/>
    <p:sldId id="4230" r:id="rId32"/>
    <p:sldId id="1326" r:id="rId33"/>
    <p:sldId id="1327" r:id="rId34"/>
    <p:sldId id="4956" r:id="rId35"/>
    <p:sldId id="4957" r:id="rId36"/>
    <p:sldId id="3416" r:id="rId37"/>
    <p:sldId id="362" r:id="rId38"/>
    <p:sldId id="4274" r:id="rId39"/>
    <p:sldId id="4275" r:id="rId40"/>
    <p:sldId id="4276" r:id="rId41"/>
    <p:sldId id="4277" r:id="rId42"/>
    <p:sldId id="3321" r:id="rId43"/>
    <p:sldId id="3323" r:id="rId44"/>
    <p:sldId id="3324" r:id="rId45"/>
    <p:sldId id="3325" r:id="rId46"/>
    <p:sldId id="4316" r:id="rId47"/>
    <p:sldId id="4317" r:id="rId48"/>
    <p:sldId id="4318" r:id="rId49"/>
    <p:sldId id="4319" r:id="rId50"/>
    <p:sldId id="4271" r:id="rId51"/>
    <p:sldId id="4272" r:id="rId52"/>
    <p:sldId id="4273" r:id="rId53"/>
    <p:sldId id="4161" r:id="rId54"/>
    <p:sldId id="4894" r:id="rId55"/>
    <p:sldId id="4023" r:id="rId56"/>
    <p:sldId id="5450" r:id="rId57"/>
    <p:sldId id="5451" r:id="rId58"/>
    <p:sldId id="4385" r:id="rId59"/>
    <p:sldId id="4386" r:id="rId60"/>
    <p:sldId id="5452" r:id="rId61"/>
    <p:sldId id="5453" r:id="rId62"/>
    <p:sldId id="5454" r:id="rId63"/>
    <p:sldId id="4388" r:id="rId64"/>
    <p:sldId id="4389" r:id="rId65"/>
    <p:sldId id="3850" r:id="rId66"/>
    <p:sldId id="4396" r:id="rId67"/>
    <p:sldId id="4387" r:id="rId68"/>
    <p:sldId id="4390" r:id="rId69"/>
    <p:sldId id="3853" r:id="rId70"/>
    <p:sldId id="3246" r:id="rId71"/>
    <p:sldId id="4485" r:id="rId72"/>
    <p:sldId id="5455" r:id="rId73"/>
    <p:sldId id="5456" r:id="rId74"/>
    <p:sldId id="4391" r:id="rId75"/>
    <p:sldId id="4392" r:id="rId76"/>
    <p:sldId id="4393" r:id="rId77"/>
    <p:sldId id="4394" r:id="rId78"/>
    <p:sldId id="4395" r:id="rId79"/>
    <p:sldId id="1378" r:id="rId80"/>
    <p:sldId id="4482" r:id="rId81"/>
    <p:sldId id="3635" r:id="rId82"/>
    <p:sldId id="4244" r:id="rId83"/>
    <p:sldId id="4245" r:id="rId84"/>
    <p:sldId id="3649" r:id="rId85"/>
    <p:sldId id="5251" r:id="rId86"/>
    <p:sldId id="5252" r:id="rId87"/>
    <p:sldId id="5253" r:id="rId88"/>
    <p:sldId id="5254" r:id="rId89"/>
    <p:sldId id="1106" r:id="rId90"/>
    <p:sldId id="4278" r:id="rId91"/>
    <p:sldId id="4279" r:id="rId92"/>
    <p:sldId id="4280" r:id="rId93"/>
    <p:sldId id="4281" r:id="rId94"/>
    <p:sldId id="4283" r:id="rId95"/>
    <p:sldId id="4284" r:id="rId96"/>
    <p:sldId id="4282" r:id="rId97"/>
    <p:sldId id="4639" r:id="rId98"/>
    <p:sldId id="4640" r:id="rId99"/>
    <p:sldId id="3423" r:id="rId100"/>
    <p:sldId id="4903" r:id="rId101"/>
    <p:sldId id="4324" r:id="rId102"/>
    <p:sldId id="1470" r:id="rId103"/>
    <p:sldId id="1471" r:id="rId104"/>
    <p:sldId id="1472" r:id="rId105"/>
    <p:sldId id="4246" r:id="rId106"/>
    <p:sldId id="4247" r:id="rId107"/>
    <p:sldId id="4286" r:id="rId108"/>
    <p:sldId id="1476" r:id="rId109"/>
    <p:sldId id="4248" r:id="rId110"/>
    <p:sldId id="4249" r:id="rId111"/>
    <p:sldId id="4287" r:id="rId112"/>
    <p:sldId id="1480" r:id="rId113"/>
    <p:sldId id="4250" r:id="rId114"/>
    <p:sldId id="4251" r:id="rId115"/>
    <p:sldId id="4252" r:id="rId116"/>
    <p:sldId id="4288" r:id="rId117"/>
    <p:sldId id="1485" r:id="rId118"/>
    <p:sldId id="4253" r:id="rId119"/>
    <p:sldId id="4254" r:id="rId120"/>
    <p:sldId id="4289" r:id="rId121"/>
    <p:sldId id="1489" r:id="rId122"/>
    <p:sldId id="4255" r:id="rId123"/>
    <p:sldId id="4256" r:id="rId124"/>
    <p:sldId id="4327" r:id="rId125"/>
    <p:sldId id="4290" r:id="rId126"/>
    <p:sldId id="1494" r:id="rId127"/>
    <p:sldId id="4257" r:id="rId128"/>
    <p:sldId id="4258" r:id="rId129"/>
    <p:sldId id="4259" r:id="rId130"/>
    <p:sldId id="4291" r:id="rId131"/>
    <p:sldId id="1499" r:id="rId132"/>
    <p:sldId id="4261" r:id="rId133"/>
    <p:sldId id="4260" r:id="rId134"/>
    <p:sldId id="4292" r:id="rId135"/>
    <p:sldId id="1504" r:id="rId136"/>
    <p:sldId id="4262" r:id="rId137"/>
    <p:sldId id="4263" r:id="rId138"/>
    <p:sldId id="4328" r:id="rId139"/>
    <p:sldId id="4293" r:id="rId140"/>
    <p:sldId id="4483" r:id="rId141"/>
    <p:sldId id="3784" r:id="rId142"/>
    <p:sldId id="3785" r:id="rId143"/>
    <p:sldId id="3786" r:id="rId144"/>
    <p:sldId id="3787" r:id="rId145"/>
    <p:sldId id="3788" r:id="rId146"/>
    <p:sldId id="3789" r:id="rId147"/>
    <p:sldId id="3790" r:id="rId148"/>
    <p:sldId id="3791" r:id="rId149"/>
    <p:sldId id="3792" r:id="rId150"/>
    <p:sldId id="3793" r:id="rId151"/>
    <p:sldId id="3794" r:id="rId152"/>
    <p:sldId id="3795" r:id="rId153"/>
    <p:sldId id="3796" r:id="rId154"/>
    <p:sldId id="3797" r:id="rId155"/>
    <p:sldId id="3798" r:id="rId156"/>
    <p:sldId id="3799" r:id="rId157"/>
    <p:sldId id="3800" r:id="rId158"/>
    <p:sldId id="3801" r:id="rId159"/>
    <p:sldId id="4294" r:id="rId160"/>
    <p:sldId id="4295" r:id="rId161"/>
    <p:sldId id="4139" r:id="rId162"/>
    <p:sldId id="3805" r:id="rId163"/>
    <p:sldId id="3806" r:id="rId164"/>
    <p:sldId id="3807" r:id="rId165"/>
    <p:sldId id="4384" r:id="rId166"/>
    <p:sldId id="4514" r:id="rId167"/>
    <p:sldId id="5443" r:id="rId168"/>
    <p:sldId id="5444" r:id="rId169"/>
    <p:sldId id="5445" r:id="rId170"/>
    <p:sldId id="5446" r:id="rId171"/>
    <p:sldId id="889" r:id="rId172"/>
    <p:sldId id="4285" r:id="rId173"/>
    <p:sldId id="4982" r:id="rId174"/>
    <p:sldId id="5250" r:id="rId175"/>
    <p:sldId id="4904" r:id="rId176"/>
    <p:sldId id="4326" r:id="rId177"/>
    <p:sldId id="4484" r:id="rId178"/>
    <p:sldId id="5447" r:id="rId179"/>
    <p:sldId id="5448" r:id="rId180"/>
    <p:sldId id="5449" r:id="rId181"/>
    <p:sldId id="4925" r:id="rId182"/>
    <p:sldId id="4947" r:id="rId183"/>
    <p:sldId id="4948" r:id="rId184"/>
    <p:sldId id="4147" r:id="rId185"/>
    <p:sldId id="3691" r:id="rId186"/>
    <p:sldId id="3692" r:id="rId187"/>
    <p:sldId id="3693" r:id="rId188"/>
    <p:sldId id="4966" r:id="rId189"/>
    <p:sldId id="3835" r:id="rId190"/>
    <p:sldId id="3897" r:id="rId1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ableStyles" Target="tableStyle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03-09-2024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03-09-2024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03-09-2024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03-09-2024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03-09-2024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03-09-2024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03-09-2024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03-09-2024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03-09-2024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03-09-2024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03-09-2024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03-09-2024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06BF14E-B95E-4285-B0D5-3114F0880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8" y="-117290"/>
            <a:ext cx="4968242" cy="6957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375D09E-72C6-D1E9-EF90-D2C2A8630D6D}"/>
              </a:ext>
            </a:extLst>
          </p:cNvPr>
          <p:cNvSpPr txBox="1"/>
          <p:nvPr/>
        </p:nvSpPr>
        <p:spPr>
          <a:xfrm>
            <a:off x="4616825" y="1649506"/>
            <a:ext cx="7575176"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26ஆம்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ஞாயிறு</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C </a:t>
            </a:r>
          </a:p>
        </p:txBody>
      </p:sp>
    </p:spTree>
    <p:extLst>
      <p:ext uri="{BB962C8B-B14F-4D97-AF65-F5344CB8AC3E}">
        <p14:creationId xmlns:p14="http://schemas.microsoft.com/office/powerpoint/2010/main" val="288875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எங்களுக்குச் செய்த யாவற்றையும் உண்மையான தீர்ப்போடு செய்திருக்கிறீர். ஏனெனில், நாங்கள் உமக்கு எதிராக பாவம் செய்தோம். உம் கட்டளைகளுக்குப் பணிந்தோமில்லை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 உம் பெயரை மாட்சிப்படுத்தும்; உமது இரக்கப் பெருக்கிற்கு ஏற்ப எங்களை நடத்தும்.</a:t>
            </a:r>
          </a:p>
        </p:txBody>
      </p:sp>
    </p:spTree>
    <p:extLst>
      <p:ext uri="{BB962C8B-B14F-4D97-AF65-F5344CB8AC3E}">
        <p14:creationId xmlns:p14="http://schemas.microsoft.com/office/powerpoint/2010/main" val="2830966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271856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வறண்ட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மணலாய்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தவித்திடும்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மகிழ்ச்சி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மாபெரும்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நேசம்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4759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7170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எங்கும் நிறைந்த தந்தை வழிசெல்ல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வார்த்தையை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ஆறுதல் இன்றி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அலைந்திடும்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உலகில்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தேற்றுதல்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3963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907160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திருமுழுக்கின் நினைவாக நம்மீது 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 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மன்றாடுவோமாக.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பெற்றுக்கொண்ட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34770468"/>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33633"/>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றென்றுமுள்ள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தொடக்கமுமான தண்ணீரின் வழியாக மக்கள் புனித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கொடையைப்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திருவுளமானீர்.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நாளாகிய இன்று உமது அரு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காவலைப் பெற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விரும்புகின்றோம்.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9987484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1658"/>
            <a:ext cx="12192000" cy="5821337"/>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அளிக்கும்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புதுப்பித்தருளும்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இத்தண்ணீரினால் 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உள்ளத்தையும் உடலையும்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அனைத்திலிருந்தும்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காத்தருள்வீராக. இவ்வாறு, நாங்கள் தூய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த்துடன் உம்மை அணுகி வரவும்,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மீட்பை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 கொள்ளவும்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றுவோமாக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6531930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212355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95113017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2943496736"/>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94154616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302826353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46564201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08384079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8792"/>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சகோதரரே, நம் திருமுழுக்கின் நினைவாக நம்மீது தெளிக்கப்படும் இத்தண்ணீரை ஆசீர்வதித்தருளுமாறு நம் இறைவனாகிய ஆண்டவரை கெஞ்சி மன்றாடுவோமாக. அவரே நமக்கு உதவியளித்து, நாம் அன்று பெற்றுக்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 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ஆவியாரிடம் என்றும் உண்மையுடன் இருக்க நமக்கு அருள்வாராக.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50474895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எல்லாம் வல்ல இறைவா, உடல், ஆன்ம வாழ்வு அனைத்துக்கும் ஊற்றும் தொடக்கமும் நீரே. இத்தண்ணீரைப் புனிதப்படுத்தியருள உம்மை வேண்டுகின்றோம்: எங்கள் பாவங்களுக்கு மன்னிப்பு வேண்டவும் எல்லா நோய்களையும் மாற்றானின் சூழ்ச்சிகளையும் எதிர்த்து உமது அருளின் பாதுகாப்பை அடையவும் நாங்கள் இத்தண்ணீரை நம்பிக்கையுடன் பயன்படுத்துகின்றோம். ஆண்டவரே, உமது இரக்கத்தின்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68438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உதவியால் உயிருள்ள தண்ணீர் எங்களில் பொங்கி எழுந்து மீட்பு அளிப்பதாக. இவ்வாறு நாங்கள் தூய இதயத்தோடு உம்மை அணுகிவந்து எங்கள் உடலுக்கும் ஆன்மாவுக்கும் வரும் இடர்கள் அனைத்தையும் விலக்குவோமாக. எங்கள் ஆண்டவராகிய கிறிஸ்து வழியாக உம்மை மன்றாடுகிறோம். ஆமென்.</a:t>
            </a:r>
          </a:p>
        </p:txBody>
      </p:sp>
    </p:spTree>
    <p:extLst>
      <p:ext uri="{BB962C8B-B14F-4D97-AF65-F5344CB8AC3E}">
        <p14:creationId xmlns:p14="http://schemas.microsoft.com/office/powerpoint/2010/main" val="323761525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17399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02527525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60711212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89321335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89975890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44103346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953157543"/>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இறைவா, எல்லாவற்றுக்கும் மேலாக மன்னிப்பு அளிப்பதிலும் இரக்கம் காட்டுவதிலும் நீர் எல்லாம் வல்லவர் என வெளிப்படுத்துகின்றீர்; இவ்வாறு உமது அருளை எங்கள் மீது நிறைவாகப் பொழிவதால் நாங்கள் உம் வாக்குறுதிகளை ஆர்வமுடன் நாடி விண்ணக நலன்களில் பங்குபெறச் செய்வீராக.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660154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கிடையிலிருந்து வரும் ஆட்டுக்குட்டிகளையும் மந்தையிலிருந்து வரும் கொழுத்த கன்றுகளையும் உண்போருக்கு ஐயோ கேடு!</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ஆமோஸ் நூலிலிருந்து வாசகம் 6: 1, 3-7</a:t>
            </a:r>
          </a:p>
        </p:txBody>
      </p:sp>
    </p:spTree>
    <p:extLst>
      <p:ext uri="{BB962C8B-B14F-4D97-AF65-F5344CB8AC3E}">
        <p14:creationId xmlns:p14="http://schemas.microsoft.com/office/powerpoint/2010/main" val="11741487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கூறுவது: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“சீயோன் குன்றின்மீது இன்பத்தில் திளைத்திருப்போரே! சமாரியா மலைமேல் கவலையற்றிருப்போரே! மக்களினங்களுள் சிறந்த இனத்தின் உயர்குடி மக்களே! இஸ்ரயேலின் மக்கள் தேடிவருமளவுக்குப் பெருமை வாய்ந்தவர்களே! உங்களுக்கு ஐயோ கேடு! தீய நாளை இன்னும் தள்ளி வைப்பதாக நீங்கள் நினைக்கின்றீர்கள்; ஆனால் வன்முறையின் ஆட்சியை அருகில் கொண்டு வருகின்றீர்கள். தந்தத்தாலான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527007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கட்டிலில் பஞ்சணை மீது சாய்ந்து கிடப்போருக்கும், கிடையிலிருந்து வரும் ஆட்டுக்குட்டிகளையும் மந்தையிலிருந்து வரும் கொழுத்த கன்றுகளையும் உண்போருக்கும் ஐயோ கேடு! அவர்கள் வீணையொலி எழுப்பி அலறித் தீர்க்கின்றார்கள், தாவீதைப் போல புதிய இசைக் கருவிகளைக் கண்டுபிடிக்கிறார்கள். கோப்பைகளில் திராட்சை இரசம் குடிக்கின்றார்கள்; உயர்ந்த நறுமண எண்ணெயைத் தடவிக் கொள்கின்றார்கள்.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921430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அவர்கள்தான் முதலில் நாடு கடத்தப்படுவார்கள்; அவர்களது இன்பக் களிப்பும் இல்லாதொழியும்.</a:t>
            </a:r>
          </a:p>
        </p:txBody>
      </p:sp>
    </p:spTree>
    <p:extLst>
      <p:ext uri="{BB962C8B-B14F-4D97-AF65-F5344CB8AC3E}">
        <p14:creationId xmlns:p14="http://schemas.microsoft.com/office/powerpoint/2010/main" val="22593139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7798447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146: 7. 8-9</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9bc-10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1</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நெஞ்சே! நீ ஆண்டவரைப் போற்றிடு.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 அல்லேலூயா.</a:t>
            </a:r>
          </a:p>
        </p:txBody>
      </p:sp>
    </p:spTree>
    <p:extLst>
      <p:ext uri="{BB962C8B-B14F-4D97-AF65-F5344CB8AC3E}">
        <p14:creationId xmlns:p14="http://schemas.microsoft.com/office/powerpoint/2010/main" val="23661231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ஆண்டவர் ஒடுக்கப்பட்டடோர்க்கான நீதியை நிலைநாட்டுகின்றார்; பசித்திருப்போர்க்கு உணவளிக்கின்றார்; சிறைப்பட்டோர்க்கு விடுதலை அளிக்கின்றார்.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நெஞ்சே! நீ ஆண்டவரைப் போற்றிடு.</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771238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ஆண்டவர் பார்வையற்றோரின் கண்களைத் திறக்கின்றார்; தாழ்த்தப்பட்டோரை உயர்த்துகின்றார்; நீதிமான்களிடம் அன்பு கொண்டுள்ளார்.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அயல் நாட்டினரைப் பாதுகாக்கின்றார்.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நெஞ்சே! நீ ஆண்டவரைப் போற்றிடு.</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561459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bc</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அனாதைப் பிள்ளைகளையும் கைம்பெண்களையும் ஆதரிக்கின்றார்; ஆனால், பொல்லாரின் வழிமுறைகளைக் கவிழ்த்துவிடுகின்றார்.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 சீயோனே! உன் கடவுள், என்றென்றும், எல்லாத் தலைமுறைகளுக்கும் ஆட்சி செய்வார்.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நெஞ்சே! நீ ஆண்டவரைப் போற்றிடு.</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432410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 இயேசு கிறிஸ்து தோன்றும் வரையில் கட்டளையை அப்பழுக்கின்றிக் கடைப்பிடித்து வா.</a:t>
            </a: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திமொத்தேயுவுக்கு எழுதிய முதல் திருமுகத்திலிருந்து வாசகம் 6: 11-16</a:t>
            </a:r>
          </a:p>
        </p:txBody>
      </p:sp>
    </p:spTree>
    <p:extLst>
      <p:ext uri="{BB962C8B-B14F-4D97-AF65-F5344CB8AC3E}">
        <p14:creationId xmlns:p14="http://schemas.microsoft.com/office/powerpoint/2010/main" val="39594869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மனிதனாகிய நீ, பொருள் ஆசையிலிருந்து தப்பி ஓடு. நீதி, இறைப் பற்று, நம்பிக்கை, மன உறுதி, பணிவு ஆகியவற்றை நாடித் தேடு. விசுவாச வாழ்வு என்னும் போராட்டத்தில் ஈடுபடு. நிலை வாழ்வைப் பற்றிக்கொள். அதற்காகவே அழைக்கப்பட்டிருக்கிறாய். அதனை முன்னிட்டே பல சாட்சிகள் முன்னிலையில் விசுவாசத்தைச் சிறப்பாக அறிக்கையிட்டாய்.</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அனைத்துக்கும் வாழ்வளிக்கும் கடவுளின்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43211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முன்னிலையிலும், பொந்தியு பிலாத்துவின் முன் விசுவாசத்தைச் சிறப்பாக அறிக்கையிட்ட இயேசு கிறிஸ்துவின் முன்னிலையிலும் உனக்குக் கட்டளையிடுகிறேன். நம் ஆண்டவர் இயேசு கிறிஸ்து தோன்றும் வரையில் குறைச் சொல்லுக்கு இடந்தராமல் இந்தக் கட்டளையை அப்பழுக்கின்றிக் கடைப்பிடித்து வா. உரிய காலத்தில் பேரின்பக் கடவுள் அவரைத் தோன்றச் செய்வார். கடவுள் ஒருவரே வேந்தர், அரசருக்கெல்லாம்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3698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 ஆண்டவருக்கெல்லாம் ஆண்டவர். அவர் ஒருவரே சாவை அறியாதவர்; அணுக முடியாத ஒளியில் வாழ்பவர்; அவரைக் கண்டவர் எவருமிலர்; காணவும் முடியாது. அவருக்கே என்றென்றும் மாண்பும் ஆற்றலும் உரித்தாகுக! ஆமென்.</a:t>
            </a:r>
          </a:p>
        </p:txBody>
      </p:sp>
    </p:spTree>
    <p:extLst>
      <p:ext uri="{BB962C8B-B14F-4D97-AF65-F5344CB8AC3E}">
        <p14:creationId xmlns:p14="http://schemas.microsoft.com/office/powerpoint/2010/main" val="20441982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1385276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கொரி 8: 9</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நம் ஆண்டவர் இயேசு கிறிஸ்து செல்வராயிருந்தும் அவருடைய ஏழ்மையினால் நீங்கள் செல்வராகுமாறு உங்களுக்காக ஏழையானார். அல்லேலூயா.</a:t>
            </a:r>
          </a:p>
        </p:txBody>
      </p:sp>
    </p:spTree>
    <p:extLst>
      <p:ext uri="{BB962C8B-B14F-4D97-AF65-F5344CB8AC3E}">
        <p14:creationId xmlns:p14="http://schemas.microsoft.com/office/powerpoint/2010/main" val="42175615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உன் வாழ்நாளில் நலன்களையே பெற்றாய்.</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 19-31</a:t>
            </a:r>
          </a:p>
        </p:txBody>
      </p:sp>
    </p:spTree>
    <p:extLst>
      <p:ext uri="{BB962C8B-B14F-4D97-AF65-F5344CB8AC3E}">
        <p14:creationId xmlns:p14="http://schemas.microsoft.com/office/powerpoint/2010/main" val="35328210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பரிசேயரிடம் கூறியது: “செல்வர் ஒருவர் இருந்தார். அவர் விலையுயர்ந்த மெல்லிய செந்நிற ஆடை அணிந்து நாள்தோறும் விருந்துண்டு இன்புற்றிருந்தார். இலாசர் என்னும் பெயர் கொண்ட ஏழை ஒருவரும் இருந்தார். அவர் உடல் முழுவதும் புண்ணாய் இருந்தது. அவர் அச்செல்வருடைய வீட்டு வாயில் அருகே கிடந்தார். அவர் செல்வருடைய மேசையிலிருந்து விழும் துண்டுகளால் தம் பசியாற்ற விரும்பினார். நாய்கள் வந்து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331146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புண்களை நக்கும். அந்த ஏழை இறந்தார். வானதூதர்கள் அவரை ஆபிரகாமின் மடியில் கொண்டு போய்ச் சேர்த்தார்கள். செல்வரும் இறந்தார். அவர் அடக்கம் செய்யப்பட்டார்.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பாதாளத்தில் வதைக்கப்பட்டபோது அண்ணாந்து பார்த்துத் தொலையில் ஆபிரகாமையும் அவரது மடியில் இலாசரையும் கண்டார். அவர், ‘தந்தை ஆபிரகாமே, எனக்கு இரங்கும்; இலாசர் தமது விரல் நுனியைத் தண்ணீரில்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514692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நனைத்து எனது நாவைக் குளிரச் செய்ய அவரை அனுப்பும். ஏனெனில் இந்தத் தீப்பிழம்பில் நான் மிகுந்த வேதனைப் படுகிறேன்’ என்று உரக்கக் கூறினார்.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ஆபிரகாம், ‘மகனே, நீ உன் வாழ்நாளில் நலன்களையே பெற்றாய்; அதே வேளையில் இலாசர் இன்னல்களையே அடைந்தார். அதை நினைத்துக்கொள். இப்பொழுது அவர் இங்கே ஆறுதல் பெறுகிறார்; நீயோ மிகுந்த வேதனைப்படுகிறாய். அன்றியும் எங்களுக்கும்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100280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உங்களுக்கும் இடையே பெரும் பிளவு ஒன்று உள்ளது. ஆகையால் இங்கிருந்து ஒருவர் உங்களிடம் வர விரும்பினாலும் கடந்து வர இயலாது. அங்கிருந்து நீங்கள் எங்களிடம் கடந்து வரவும் இயலாது’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‘அப்படியானால் தந்தையே, அவரை என் தந்தை வீட்டுக்கு அனுப்புமாறு உம்மிடம் வேண்டுகிறேன். எனக்கு ஐந்து சகோதரர்கள் உண்டு. அவர்களும் வேதனை மிகுந்த இந்த இடத்திற்கு வராதவாறு அவர் அவர்களை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73552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எச்சரிக்கலாமே’ என்றார். அதற்கு ஆபிரகாம், ‘மோசேயும் இறைவாக்கினர்களும் அவர்களுக்கு உண்டு. அவர்களுக்குச் செவிசாய்க்கட்டும்’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‘அப்படியல்ல, தந்தை ஆபிரகாமே, இறந்த ஒருவர் அவர்களிடம் போனால் அவர்கள் மனம் மாறுவார்கள்’ என்றார். ஆபிரகாம், ‘அவர்கள் மோசேக்கும் இறைவாக்கினருக்கும் செவிசாய்க்காவிட்டால்,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670676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ஒருவர் உயிர்த்தெழுந்து அவர்களிடம் போனாலும் நம்பமாட்டார்கள்” என்றார்.</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23504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9831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பாதாளம் இறங்கி மூன்றாம் நாள்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நாளில்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4204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அனைவரின் உன்னத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இறுதி நாளில்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அளிக்கும்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30597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7964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06712"/>
            <a:ext cx="12971929"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 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ஆருயிரை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கையளித்தேன்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பழித்தல்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உறவென்றாகுமா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உன்மொழி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வாழ்தல்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பணி தொடர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172628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06712"/>
            <a:ext cx="12192001"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 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ஆருயிரை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கையளித்தேன்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உயரும்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மலரணும்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செயல்கள்</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நிலைக்கணும்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உரிமைகள் உணர்ந்து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012589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இரக்கமுள்ள இறைவா, நாங்கள் அளிக்கும் இக்காணிக்கை உமக்கு ஏற்றதாக மாறிட உம்மை வேண்டுகின்றோம்: அதனால் உமது ஆசி அனைத்தின் ஊற்று எங்களுக்குத் திறக்கப்படுவதாக.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858879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 மறைநிகழ்வு வழியாக கிறிஸ்து புரிந்த அற்புதச் செயல் இதுவே: தேர்ந்தெடுக்கப்பட்ட வழிமரபினர், அரச குருக்களின் கூட்டத்தினர், </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மக்களினத்தார், அவரது உரிமைச் சொத்தான மக்கள் எனும் மாட்சியை நாங்கள் இப்பொழுது அடையுமாறு,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பாவத்திலிருந்தும் சாவின் பிடியிலிருந்தும் அழைக்க அவர் திருவுளமானார்;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இருளிலிருந்து உமது வியத்தகு ஒளிக்கு அழைக்கப்பட்ட நாங்கள் உமது வல்லமையை எங்கும் எடுத்துரைக்கச் செய்தருளினார்.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5467331"/>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 வான்படைகளின் அணிகள் அனைத்தோடும் சேர்ந்து நாங்கள் உமது மாட்சியைப் புகழ்ந்து பாடி முடிவின்றிச் சொல்வதாவது:</a:t>
            </a: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தவறிழைத்த எங்கள் மீது கிறிஸ்து இரக்கம் கொண்டு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பிறக்கத் திருவுளமானார்; சிலுவையில் பாடுபட்டு, முடிவில்லாச் சாவிலிருந்து</a:t>
            </a:r>
          </a:p>
        </p:txBody>
      </p:sp>
    </p:spTree>
    <p:extLst>
      <p:ext uri="{BB962C8B-B14F-4D97-AF65-F5344CB8AC3E}">
        <p14:creationId xmlns:p14="http://schemas.microsoft.com/office/powerpoint/2010/main" val="30772483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0480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விடுவித்தார்; இறந்தோரிடமிருந்து உயிர்த்தெழுந்து நிலைவாழ்வை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 நாங்கள் உமது மாட்சியைப் புகழ்ந்து பாடி முடிவின்றிச் சொல்வதாவது:தூயவர்.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353207"/>
            <a:ext cx="12192000" cy="415158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அழிவுக்கு உரிய மனிதருக்கு உமது இறை இயல்பின் ஆதரவை அளிக்கின்றீர்; மேலும் மனிதனின் சாகும் தன்மையைப் பிணி போக்கும் மருந்தாகப் பயன்படுத்தி, நாங்கள் எவ்வாறு அழிவுற்றோமோ அவ்வாறே எங்கள் ஆண்டவராகிய கிறிஸ்து வழியாக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மீட்பு அருளுகின்றீர்; இவை அனைத்தாலும் அளவற்ற மாட்சி உமக்கே உரியது என்பதை உணர்கின்றோம்.</a:t>
            </a: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3412"/>
            <a:ext cx="12192000" cy="4982582"/>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உமது மாண்பை வானதூதர்களின் அணிகள் வழிபடுகின்றன; உமது திருமுன் எக்காலத்தும் மகிழ்கின்றன; அவர்களோடு எங்கள் குரலையும் சேர்த்துக்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அக்களிப்புடன்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189452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கிறிஸ்து பிறந்து முன்னைய பாவ நிலையிலிருந்து மனிதரைப் புதுப்பித்தார்; பாடுபட்டு, எங்கள் பாவங்களை அழித்தார்;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63388"/>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 வழிவகுத்தார்; தந்தையே, அவர் உம்மிடம் விண்ணேறி வந்து, விண்ணகத்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கதவுகளைத் திறந்து வைத்தார்.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உலகு அனைத்தையும் படைத்தீர், காலங்களின் மாற்றங்களையும் முறைப்படுத்தினீர், உமது சாயலில் மனிதரை உருவாக்கினீர்; இவ்வுலகின் வியத்தகு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747926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90282"/>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பொருள்கள் எல்லாவற்றையும் அவர்களுக்குப் பணிய வைத்தீர். இவ்வாறு அவர்கள் உமது படைப்புகள் அனைத்தின்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பதிலாள்களாக ஆட்சி செலுத்தவும் உம் செயல்களின் மேன்மையைக் கண்டு உம்மை இடையறாது புகழ்ந்தேத்தவும் எங்கள் ஆண்டவராகிய கிறிஸ்து வழியாகச் செய்தருளினீர்.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774833"/>
          </a:xfrm>
          <a:prstGeom prst="rect">
            <a:avLst/>
          </a:prstGeom>
          <a:noFill/>
        </p:spPr>
        <p:txBody>
          <a:bodyPr wrap="square" rtlCol="0">
            <a:spAutoFit/>
          </a:bodyPr>
          <a:lstStyle/>
          <a:p>
            <a:pPr algn="just">
              <a:lnSpc>
                <a:spcPct val="3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48098701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வாழ்வதும் இயங்குவதும் இருப்பதும் உம்மிலேதான்; இந்த உடலோடு வாழ்கையில் உமது பரிவிரக்கத்தின் பயன்களை மட்டுமே நாங்கள் நாள்தோறும்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அனுபவிப்பதோடன்றி இப்பொழுதே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பிணையையும் கொண்டுள்ளோம்; ஏனெனில் உம் 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முதற்கனிகளைப்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பெற்றுள்ள நாங்கள், பாஸ்கா மறைநிகழ்வின் பயன் எங்களுக்கு என்றும் உண்டு என நம்புகின்றோம்; அந்த ஆவியார் வழியாகவே நீர் இயேசுவைச் சாவினின்று உயிர்த்தெழச்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35291"/>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சொல்வதாவது:தூயவர்.</a:t>
            </a:r>
          </a:p>
        </p:txBody>
      </p:sp>
    </p:spTree>
    <p:extLst>
      <p:ext uri="{BB962C8B-B14F-4D97-AF65-F5344CB8AC3E}">
        <p14:creationId xmlns:p14="http://schemas.microsoft.com/office/powerpoint/2010/main" val="19223229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எங்களுக்கு மீட்பரை அனுப்பும் அளவுக்கு உலகின் மீது பரிவன்பு கொண்டீர்; அவர் பாவம் தவிர மற்றனைத்திலும் எங்களைப் போல இருக்கத்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418155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 கொண்டீர்; இவ்வாறு நீர் உம் திருமகனிடம் செலுத்திய அன்பை எங்கள் மீதும் செலுத்தினீர்; நாங்கள் கீழ்ப்படியாமையால் பாவம் செய்து இழந்த உம்முடைய கொடைகளை அவருடைய கீழ்ப்படிதலால் மீட்டு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021923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பாவப் பழியால் வெகுதொலைவில் அகன்றிருந்த உம் பிள்ளைகளை உம் திருமகனின் இரத்தத்தாலும் தூய ஆவியாரின் வல்லமையாலும்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513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மீண்டும் ஒன்றிணைக்கத் திருவுளமானீர்; இவ்வாறு உம் மக்கள் மூவொரு கடவுளின்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 ஒருங்கிணைக்கப்பட்டுக் கிறிஸ்துவின் உடலும் தூய ஆவியாரின் கோவிலுமான திரு அவையாகத் திகழச் செய்தீர்; இதனால் பல்வகையில் வெளிப்படும் உமது ஞானத்தைப் புகழச் செய்தீர்.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88894"/>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களோடும் புனிதரின் பெருந்திரளோடும்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38668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2:16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இதில் கடவுளின் அன்பை அறிந்து கொண்டோம். ஏனெனில் அவர் நமக்காகத் தம் உயிரைக் கொடுத்தார். நாம் நம் சகோதரர்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சகோதரிகளுக்காக உயிரைக் கொடுக்க வேண்டும்.</a:t>
            </a:r>
          </a:p>
        </p:txBody>
      </p:sp>
    </p:spTree>
    <p:extLst>
      <p:ext uri="{BB962C8B-B14F-4D97-AF65-F5344CB8AC3E}">
        <p14:creationId xmlns:p14="http://schemas.microsoft.com/office/powerpoint/2010/main" val="304825140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அம்மையப்பன்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 நிரந்தரம்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 உலகில்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நிரந்தரம்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இம்மை வாழ்வில் மறுமை இருப்பது நிரந்தரம் நான்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நிரந்தரம்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நிரந்தரம் -2 நீயே நிரந்தரம் (2)</a:t>
            </a:r>
          </a:p>
        </p:txBody>
      </p:sp>
    </p:spTree>
    <p:extLst>
      <p:ext uri="{BB962C8B-B14F-4D97-AF65-F5344CB8AC3E}">
        <p14:creationId xmlns:p14="http://schemas.microsoft.com/office/powerpoint/2010/main" val="192635741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தாயின்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இங்கே நிரந்தரம்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நிரந்தரம்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நம்பிக்கை நீயே நிரந்தரம்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சாயும்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நிரந்தரம்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நிரந்தரம் -2 நீயே நிரந்தரம் (2)</a:t>
            </a:r>
          </a:p>
        </p:txBody>
      </p:sp>
    </p:spTree>
    <p:extLst>
      <p:ext uri="{BB962C8B-B14F-4D97-AF65-F5344CB8AC3E}">
        <p14:creationId xmlns:p14="http://schemas.microsoft.com/office/powerpoint/2010/main" val="309790172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அம்மையப்பன்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 நிரந்தரம்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 உலகில்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நிரந்தரம்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இம்மை வாழ்வில் மறுமை இருப்பது நிரந்தரம் நான்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நிரந்தரம்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நிரந்தரம் -2 நீயே நிரந்தரம் (2)</a:t>
            </a:r>
          </a:p>
        </p:txBody>
      </p:sp>
    </p:spTree>
    <p:extLst>
      <p:ext uri="{BB962C8B-B14F-4D97-AF65-F5344CB8AC3E}">
        <p14:creationId xmlns:p14="http://schemas.microsoft.com/office/powerpoint/2010/main" val="250458082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இல்லை நிரந்தரம்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பதவியும்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தருவது இல்லை நிரந்தரம்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என்னும் நிஜமான நீயே நிரந்தரம் - அதன்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இணைப்பாய்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நிரந்தரம்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நிரந்தரம் -2 நீயே நிரந்தரம் (2)</a:t>
            </a:r>
          </a:p>
        </p:txBody>
      </p:sp>
    </p:spTree>
    <p:extLst>
      <p:ext uri="{BB962C8B-B14F-4D97-AF65-F5344CB8AC3E}">
        <p14:creationId xmlns:p14="http://schemas.microsoft.com/office/powerpoint/2010/main" val="92288492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அம்மையப்பன்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 நிரந்தரம்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 உலகில்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நிரந்தரம்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இம்மை வாழ்வில் மறுமை இருப்பது நிரந்தரம் நான்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நிரந்தரம்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நிரந்தரம் -2 நீயே நிரந்தரம் (2)</a:t>
            </a:r>
          </a:p>
        </p:txBody>
      </p:sp>
    </p:spTree>
    <p:extLst>
      <p:ext uri="{BB962C8B-B14F-4D97-AF65-F5344CB8AC3E}">
        <p14:creationId xmlns:p14="http://schemas.microsoft.com/office/powerpoint/2010/main" val="231314172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விண்ணக மறைநிகழ்வு எங்கள் மனதையும் உடலையும் சீர்படுத்துவதாக, நாங்கள் கிறிஸ்துவின் இறப்பை அறிவிப்பதால் அவருடன் இணைந்து அவருடைய மாட்சியில் பங்கேற்பவர்களாக இருப்போமாக. என்றென்றும் வாழ்ந்து ஆட்சி செய்கின்ற அவர் வழியாக உம்மை 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46906138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உயிருள்ள இறைவனின் ஆலயங்கள்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இயேசுவின் நற்செய்தி சொல்லும்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சாட்சிகள்</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ஆன்மீகம்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தலைமையில்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மலர்ந்திடட்டும்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அறுத்து விட்டால்</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அழித்து விட்டால்</a:t>
            </a:r>
          </a:p>
        </p:txBody>
      </p:sp>
    </p:spTree>
    <p:extLst>
      <p:ext uri="{BB962C8B-B14F-4D97-AF65-F5344CB8AC3E}">
        <p14:creationId xmlns:p14="http://schemas.microsoft.com/office/powerpoint/2010/main" val="9983002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உயிருள்ள இறைவனின் ஆலயங்கள்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இயேசுவின் நற்செய்தி சொல்லும்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சாட்சிகள்</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திராட்சைக்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 அவரே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இணைந்து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கனிதருவோம்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விட்டால்</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கனிதரவே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கொஞ்சம் கழித்து விட்டால்</a:t>
            </a:r>
          </a:p>
        </p:txBody>
      </p:sp>
    </p:spTree>
    <p:extLst>
      <p:ext uri="{BB962C8B-B14F-4D97-AF65-F5344CB8AC3E}">
        <p14:creationId xmlns:p14="http://schemas.microsoft.com/office/powerpoint/2010/main" val="66520614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உயிருள்ள இறைவனின் ஆலயங்கள்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இயேசுவின் நற்செய்தி சொல்லும்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சாட்சிகள்</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தாங்கிடுவோம்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உறுப்புகள்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ஆகிடுவோம்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ஜாதிகளை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ஒழித்து விட்டால்</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சமத்துவத்தை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சமைத்து விட்டால்</a:t>
            </a:r>
          </a:p>
        </p:txBody>
      </p:sp>
    </p:spTree>
    <p:extLst>
      <p:ext uri="{BB962C8B-B14F-4D97-AF65-F5344CB8AC3E}">
        <p14:creationId xmlns:p14="http://schemas.microsoft.com/office/powerpoint/2010/main" val="233350705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2046370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76195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224160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65100928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7166</TotalTime>
  <Words>6020</Words>
  <Application>Microsoft Office PowerPoint</Application>
  <PresentationFormat>Widescreen</PresentationFormat>
  <Paragraphs>673</Paragraphs>
  <Slides>190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190</vt:i4>
      </vt:variant>
    </vt:vector>
  </HeadingPairs>
  <TitlesOfParts>
    <vt:vector size="198"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87</cp:revision>
  <dcterms:created xsi:type="dcterms:W3CDTF">2022-07-13T11:32:32Z</dcterms:created>
  <dcterms:modified xsi:type="dcterms:W3CDTF">2024-09-03T04:03:50Z</dcterms:modified>
</cp:coreProperties>
</file>