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893" r:id="rId3"/>
    <p:sldId id="5076" r:id="rId4"/>
    <p:sldId id="4059" r:id="rId5"/>
    <p:sldId id="3902" r:id="rId6"/>
    <p:sldId id="3903" r:id="rId7"/>
    <p:sldId id="3904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894" r:id="rId55"/>
    <p:sldId id="4023" r:id="rId56"/>
    <p:sldId id="3290" r:id="rId57"/>
    <p:sldId id="3292" r:id="rId58"/>
    <p:sldId id="5450" r:id="rId59"/>
    <p:sldId id="5451" r:id="rId60"/>
    <p:sldId id="3259" r:id="rId61"/>
    <p:sldId id="3297" r:id="rId62"/>
    <p:sldId id="3320" r:id="rId63"/>
    <p:sldId id="5452" r:id="rId64"/>
    <p:sldId id="5453" r:id="rId65"/>
    <p:sldId id="3850" r:id="rId66"/>
    <p:sldId id="3851" r:id="rId67"/>
    <p:sldId id="5454" r:id="rId68"/>
    <p:sldId id="5455" r:id="rId69"/>
    <p:sldId id="3853" r:id="rId70"/>
    <p:sldId id="3246" r:id="rId71"/>
    <p:sldId id="4485" r:id="rId72"/>
    <p:sldId id="3303" r:id="rId73"/>
    <p:sldId id="3338" r:id="rId74"/>
    <p:sldId id="5456" r:id="rId75"/>
    <p:sldId id="5457" r:id="rId76"/>
    <p:sldId id="5458" r:id="rId77"/>
    <p:sldId id="1378" r:id="rId78"/>
    <p:sldId id="4482" r:id="rId79"/>
    <p:sldId id="3635" r:id="rId80"/>
    <p:sldId id="4244" r:id="rId81"/>
    <p:sldId id="4245" r:id="rId82"/>
    <p:sldId id="3649" r:id="rId83"/>
    <p:sldId id="5251" r:id="rId84"/>
    <p:sldId id="5252" r:id="rId85"/>
    <p:sldId id="5253" r:id="rId86"/>
    <p:sldId id="5254" r:id="rId87"/>
    <p:sldId id="1106" r:id="rId88"/>
    <p:sldId id="4278" r:id="rId89"/>
    <p:sldId id="4279" r:id="rId90"/>
    <p:sldId id="4280" r:id="rId91"/>
    <p:sldId id="4281" r:id="rId92"/>
    <p:sldId id="4283" r:id="rId93"/>
    <p:sldId id="4284" r:id="rId94"/>
    <p:sldId id="4282" r:id="rId95"/>
    <p:sldId id="4639" r:id="rId96"/>
    <p:sldId id="4640" r:id="rId97"/>
    <p:sldId id="3423" r:id="rId98"/>
    <p:sldId id="4903" r:id="rId99"/>
    <p:sldId id="4324" r:id="rId100"/>
    <p:sldId id="1470" r:id="rId101"/>
    <p:sldId id="1471" r:id="rId102"/>
    <p:sldId id="1472" r:id="rId103"/>
    <p:sldId id="4246" r:id="rId104"/>
    <p:sldId id="4247" r:id="rId105"/>
    <p:sldId id="4286" r:id="rId106"/>
    <p:sldId id="1476" r:id="rId107"/>
    <p:sldId id="4248" r:id="rId108"/>
    <p:sldId id="4249" r:id="rId109"/>
    <p:sldId id="4287" r:id="rId110"/>
    <p:sldId id="1480" r:id="rId111"/>
    <p:sldId id="4250" r:id="rId112"/>
    <p:sldId id="4251" r:id="rId113"/>
    <p:sldId id="4252" r:id="rId114"/>
    <p:sldId id="4288" r:id="rId115"/>
    <p:sldId id="1485" r:id="rId116"/>
    <p:sldId id="4253" r:id="rId117"/>
    <p:sldId id="4254" r:id="rId118"/>
    <p:sldId id="4289" r:id="rId119"/>
    <p:sldId id="1489" r:id="rId120"/>
    <p:sldId id="4255" r:id="rId121"/>
    <p:sldId id="4256" r:id="rId122"/>
    <p:sldId id="4327" r:id="rId123"/>
    <p:sldId id="4290" r:id="rId124"/>
    <p:sldId id="1494" r:id="rId125"/>
    <p:sldId id="4257" r:id="rId126"/>
    <p:sldId id="4258" r:id="rId127"/>
    <p:sldId id="4259" r:id="rId128"/>
    <p:sldId id="4291" r:id="rId129"/>
    <p:sldId id="1499" r:id="rId130"/>
    <p:sldId id="4261" r:id="rId131"/>
    <p:sldId id="4260" r:id="rId132"/>
    <p:sldId id="4292" r:id="rId133"/>
    <p:sldId id="1504" r:id="rId134"/>
    <p:sldId id="4262" r:id="rId135"/>
    <p:sldId id="4263" r:id="rId136"/>
    <p:sldId id="4328" r:id="rId137"/>
    <p:sldId id="4293" r:id="rId138"/>
    <p:sldId id="4483" r:id="rId139"/>
    <p:sldId id="3784" r:id="rId140"/>
    <p:sldId id="3785" r:id="rId141"/>
    <p:sldId id="3786" r:id="rId142"/>
    <p:sldId id="3787" r:id="rId143"/>
    <p:sldId id="3788" r:id="rId144"/>
    <p:sldId id="3789" r:id="rId145"/>
    <p:sldId id="3790" r:id="rId146"/>
    <p:sldId id="3791" r:id="rId147"/>
    <p:sldId id="3792" r:id="rId148"/>
    <p:sldId id="3793" r:id="rId149"/>
    <p:sldId id="3794" r:id="rId150"/>
    <p:sldId id="3795" r:id="rId151"/>
    <p:sldId id="3796" r:id="rId152"/>
    <p:sldId id="3797" r:id="rId153"/>
    <p:sldId id="3798" r:id="rId154"/>
    <p:sldId id="3799" r:id="rId155"/>
    <p:sldId id="3800" r:id="rId156"/>
    <p:sldId id="3801" r:id="rId157"/>
    <p:sldId id="4294" r:id="rId158"/>
    <p:sldId id="4295" r:id="rId159"/>
    <p:sldId id="4139" r:id="rId160"/>
    <p:sldId id="3805" r:id="rId161"/>
    <p:sldId id="3806" r:id="rId162"/>
    <p:sldId id="3807" r:id="rId163"/>
    <p:sldId id="4384" r:id="rId164"/>
    <p:sldId id="4514" r:id="rId165"/>
    <p:sldId id="5443" r:id="rId166"/>
    <p:sldId id="5444" r:id="rId167"/>
    <p:sldId id="5445" r:id="rId168"/>
    <p:sldId id="5446" r:id="rId169"/>
    <p:sldId id="889" r:id="rId170"/>
    <p:sldId id="4285" r:id="rId171"/>
    <p:sldId id="4982" r:id="rId172"/>
    <p:sldId id="5250" r:id="rId173"/>
    <p:sldId id="4904" r:id="rId174"/>
    <p:sldId id="4326" r:id="rId175"/>
    <p:sldId id="4484" r:id="rId176"/>
    <p:sldId id="5447" r:id="rId177"/>
    <p:sldId id="5448" r:id="rId178"/>
    <p:sldId id="5449" r:id="rId179"/>
    <p:sldId id="4925" r:id="rId180"/>
    <p:sldId id="4947" r:id="rId181"/>
    <p:sldId id="4948" r:id="rId182"/>
    <p:sldId id="4147" r:id="rId183"/>
    <p:sldId id="3691" r:id="rId184"/>
    <p:sldId id="3692" r:id="rId185"/>
    <p:sldId id="3693" r:id="rId186"/>
    <p:sldId id="4966" r:id="rId187"/>
    <p:sldId id="3835" r:id="rId188"/>
    <p:sldId id="3897" r:id="rId1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185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வறண்ட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மணலாய்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நேசம்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75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709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நிறைந்த தந்தை வழிசெல்ல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ஆறுதல் இன்றி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உலகில்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தேற்றுதல்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96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716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ஆவியை அளிப்பது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சிறப்பு!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11: 25-29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பேசினார்;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கொஞ்சம் எடுத்து எழுபது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அளித்தார்; ஆவி அவர்கள்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அதன் பின்னர்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பாளையத்திலேயே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ஒருவன்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எல்தாது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மற்றவன்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மேதாது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இறங்கியது; பதிவு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செய்யப்பட்டவர்களில்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இவர்களும் உண்டு; ஆனால்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சென்றிருக்கவில்லை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பாளையத்திலேயே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ஓர் இளைஞன் ஓடி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எல்தாதும்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மேதாதும்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பாளையத்தில்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சொன்னான். 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தேர்ந்தெடுக்கப்பட்டோரில்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48586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“என்னை முன்னிட்டு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பொறாமைப்படுகிறாயா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ஆவியை அளிப்பது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சிறப்பு!” என்றார். 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பாளையத்துக்குத்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09369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 7,9. 11-12. 13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இதயத்தை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மகிழ்விக்கின்றன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புத்துயிர் அளிக்கின்றது.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ஒழுங்குமுறை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நம்பத்தக்கது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ஞானம் அளிக்கின்றது.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அச்சம்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முற்றிலும்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இதயத்தை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மகிழ்விக்கின்றன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அவற்றால்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எச்சரிக்கப்படுகின்றேன்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உணர்ந்து கொள்பவர்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இதயத்தை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மகிழ்விக்கின்றன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01633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ஆணவமிக்கோரிடமிருந்து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படைக்காதிருக்கட்டும்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பெரும்பிழை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செய்யாதிருப்பேன்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இதயத்தை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மகிழ்விக்கின்றன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21676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போயிற்று.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5: 1-6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உங்களுக்கு வரப்போகும்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இழிநிலையை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அலறி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போயிற்று. உங்கள் ஆடைகள்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பூச்சிகளினால்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அரிக்கப்பட்டுவிட்டன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துருப்பிடித்துவிட்டன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அந்தத்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அழித்துவிடும். இந்த இறுதி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குவித்து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வைத்திருக்கின்றீர்களே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அறுவடை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கூலியைப்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அறுவடை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கூக்குரல்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எட்டியுள்ளது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ஆடம்பரமாகவும்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கொழுக்க வைத்தீர்கள்.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குற்றவாளி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தீர்ப்பளித்துக்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கொலை செய்தீர்கள்.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91091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அவர் உங்களை எதிர்த்து நிற்கவில்லை.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15213708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 17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a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சார்பாக இருக்கிறார்.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38-48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ஓட்டுவதைக்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தடுக்கப் பார்த்தோம். ஏனெனில்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அதற்கு இயேசு கூறியது: “தடுக்க வேண்டாம். ஏனெனில்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வல்லசெயல்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புரிபவர் அவ்வளவு எளிதாக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இகழ்ந்து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நமக்கு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சார்பாக இருக்கிறார்.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என்பதால் உங்களுக்கு ஒரு கிண்ணம் தண்ணீர் கொடுப்பவர் கைம்மாறு பெறாமல்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இச்சிறியோருள்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செய்வோருடைய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கழுத்தில்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எந்திரக்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கட்டி, கடலில்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நல்லது.</a:t>
            </a:r>
          </a:p>
        </p:txBody>
      </p:sp>
    </p:spTree>
    <p:extLst>
      <p:ext uri="{BB962C8B-B14F-4D97-AF65-F5344CB8AC3E}">
        <p14:creationId xmlns:p14="http://schemas.microsoft.com/office/powerpoint/2010/main" val="40049376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செய்தால் அதை வெட்டி விடுங்கள். நீங்கள்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கையுடையவராய்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நரகத்துக்குத்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தள்ளப்படுவதை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விட,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ஊனமுற்றவராய்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நல்லது. உங்கள் 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செய்தால்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வெட்டிவிடுங்கள்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காலுடையவராய்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தள்ளப்படுவதைவிட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ஊனமுற்றவராய்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நல்லது.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9127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பிடுங்கி எறிந்து விடுங்கள், நீங்கள்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கண்ணுடையவராய்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தள்ளப்படுவதைவிட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ஒற்றைக்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நல்லது.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நரகத்திலோ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தின்னும் புழு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677342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971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பழித்தல்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உறவென்றாகுமா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வாழ்தல்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தொடர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72628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192001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உயரும்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மலரணும்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நிலைக்கணும்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உரிமைகள்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01258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அம்மையப்பன்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மாறும்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 வாழ்வில் மறுமை இருப்பது நிரந்தரம்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1926357414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தாயின்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நம்பிக்கை நீயே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சாயும்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3097901727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அம்மையப்பன்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மாறும்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 வாழ்வில் மறுமை இருப்பது நிரந்தரம்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2504580828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தருவது இல்லை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நிஜமான நீயே நிரந்தரம் - அதன்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92288492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அம்மையப்பன்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மாறும்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 வாழ்வில் மறுமை இருப்பது நிரந்தரம்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231314172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உயிருள்ள இறைவனின் ஆலயங்கள்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இயேசுவின் நற்செய்தி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உயிர்பெறும்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ஆன்மீகம்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தலைமையில்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மலர்ந்திடட்டும்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பிரிவினைகள்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அறுத்து விட்டால்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அழித்து விட்டால்</a:t>
            </a:r>
          </a:p>
        </p:txBody>
      </p:sp>
    </p:spTree>
    <p:extLst>
      <p:ext uri="{BB962C8B-B14F-4D97-AF65-F5344CB8AC3E}">
        <p14:creationId xmlns:p14="http://schemas.microsoft.com/office/powerpoint/2010/main" val="99830024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உயிருள்ள இறைவனின் ஆலயங்கள்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இயேசுவின் நற்செய்தி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கொடி அவரே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கொஞ்சம் கழித்து விட்டால்</a:t>
            </a:r>
          </a:p>
        </p:txBody>
      </p:sp>
    </p:spTree>
    <p:extLst>
      <p:ext uri="{BB962C8B-B14F-4D97-AF65-F5344CB8AC3E}">
        <p14:creationId xmlns:p14="http://schemas.microsoft.com/office/powerpoint/2010/main" val="66520614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உயிருள்ள இறைவனின் ஆலயங்கள்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இயேசுவின் நற்செய்தி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ஜாதிகளை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ஒழித்து விட்டால்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சமத்துவத்தை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சமைத்து விட்டால்</a:t>
            </a:r>
          </a:p>
        </p:txBody>
      </p:sp>
    </p:spTree>
    <p:extLst>
      <p:ext uri="{BB962C8B-B14F-4D97-AF65-F5344CB8AC3E}">
        <p14:creationId xmlns:p14="http://schemas.microsoft.com/office/powerpoint/2010/main" val="2333507053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7168</TotalTime>
  <Words>5940</Words>
  <Application>Microsoft Office PowerPoint</Application>
  <PresentationFormat>Widescreen</PresentationFormat>
  <Paragraphs>668</Paragraphs>
  <Slides>188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188</vt:i4>
      </vt:variant>
    </vt:vector>
  </HeadingPairs>
  <TitlesOfParts>
    <vt:vector size="19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2022-07-13T11:32:32Z</dcterms:created>
  <dcterms:modified xsi:type="dcterms:W3CDTF">2024-09-03T04:07:44Z</dcterms:modified>
</cp:coreProperties>
</file>