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25" r:id="rId2"/>
    <p:sldId id="4893" r:id="rId3"/>
    <p:sldId id="5076" r:id="rId4"/>
    <p:sldId id="4059" r:id="rId5"/>
    <p:sldId id="3902" r:id="rId6"/>
    <p:sldId id="3903" r:id="rId7"/>
    <p:sldId id="3904" r:id="rId8"/>
    <p:sldId id="337" r:id="rId9"/>
    <p:sldId id="3583" r:id="rId10"/>
    <p:sldId id="1274" r:id="rId11"/>
    <p:sldId id="1275" r:id="rId12"/>
    <p:sldId id="3991" r:id="rId13"/>
    <p:sldId id="3992" r:id="rId14"/>
    <p:sldId id="3993" r:id="rId15"/>
    <p:sldId id="1281" r:id="rId16"/>
    <p:sldId id="1282" r:id="rId17"/>
    <p:sldId id="4240" r:id="rId18"/>
    <p:sldId id="4241" r:id="rId19"/>
    <p:sldId id="1283" r:id="rId20"/>
    <p:sldId id="1284" r:id="rId21"/>
    <p:sldId id="3994" r:id="rId22"/>
    <p:sldId id="3995" r:id="rId23"/>
    <p:sldId id="3996" r:id="rId24"/>
    <p:sldId id="3997" r:id="rId25"/>
    <p:sldId id="4242" r:id="rId26"/>
    <p:sldId id="4243" r:id="rId27"/>
    <p:sldId id="4228" r:id="rId28"/>
    <p:sldId id="3999" r:id="rId29"/>
    <p:sldId id="4000" r:id="rId30"/>
    <p:sldId id="4229" r:id="rId31"/>
    <p:sldId id="4230" r:id="rId32"/>
    <p:sldId id="1326" r:id="rId33"/>
    <p:sldId id="1327" r:id="rId34"/>
    <p:sldId id="4956" r:id="rId35"/>
    <p:sldId id="4957" r:id="rId36"/>
    <p:sldId id="3416" r:id="rId37"/>
    <p:sldId id="362" r:id="rId38"/>
    <p:sldId id="4274" r:id="rId39"/>
    <p:sldId id="4275" r:id="rId40"/>
    <p:sldId id="4276" r:id="rId41"/>
    <p:sldId id="4277" r:id="rId42"/>
    <p:sldId id="3321" r:id="rId43"/>
    <p:sldId id="3323" r:id="rId44"/>
    <p:sldId id="3324" r:id="rId45"/>
    <p:sldId id="3325" r:id="rId46"/>
    <p:sldId id="4316" r:id="rId47"/>
    <p:sldId id="4317" r:id="rId48"/>
    <p:sldId id="4318" r:id="rId49"/>
    <p:sldId id="4319" r:id="rId50"/>
    <p:sldId id="4271" r:id="rId51"/>
    <p:sldId id="4272" r:id="rId52"/>
    <p:sldId id="4273" r:id="rId53"/>
    <p:sldId id="4161" r:id="rId54"/>
    <p:sldId id="4894" r:id="rId55"/>
    <p:sldId id="4023" r:id="rId56"/>
    <p:sldId id="5450" r:id="rId57"/>
    <p:sldId id="5451" r:id="rId58"/>
    <p:sldId id="4895" r:id="rId59"/>
    <p:sldId id="5452" r:id="rId60"/>
    <p:sldId id="5453" r:id="rId61"/>
    <p:sldId id="5454" r:id="rId62"/>
    <p:sldId id="4898" r:id="rId63"/>
    <p:sldId id="4899" r:id="rId64"/>
    <p:sldId id="5455" r:id="rId65"/>
    <p:sldId id="5456" r:id="rId66"/>
    <p:sldId id="4896" r:id="rId67"/>
    <p:sldId id="4897" r:id="rId68"/>
    <p:sldId id="4900" r:id="rId69"/>
    <p:sldId id="5457" r:id="rId70"/>
    <p:sldId id="5458" r:id="rId71"/>
    <p:sldId id="5459" r:id="rId72"/>
    <p:sldId id="5460" r:id="rId73"/>
    <p:sldId id="5461" r:id="rId74"/>
    <p:sldId id="4901" r:id="rId75"/>
    <p:sldId id="4902" r:id="rId76"/>
    <p:sldId id="1378" r:id="rId77"/>
    <p:sldId id="4482" r:id="rId78"/>
    <p:sldId id="3635" r:id="rId79"/>
    <p:sldId id="4244" r:id="rId80"/>
    <p:sldId id="4245" r:id="rId81"/>
    <p:sldId id="3649" r:id="rId82"/>
    <p:sldId id="5251" r:id="rId83"/>
    <p:sldId id="5252" r:id="rId84"/>
    <p:sldId id="5253" r:id="rId85"/>
    <p:sldId id="5254" r:id="rId86"/>
    <p:sldId id="1106" r:id="rId87"/>
    <p:sldId id="4278" r:id="rId88"/>
    <p:sldId id="4279" r:id="rId89"/>
    <p:sldId id="4280" r:id="rId90"/>
    <p:sldId id="4281" r:id="rId91"/>
    <p:sldId id="4283" r:id="rId92"/>
    <p:sldId id="4284" r:id="rId93"/>
    <p:sldId id="4282" r:id="rId94"/>
    <p:sldId id="4639" r:id="rId95"/>
    <p:sldId id="4640" r:id="rId96"/>
    <p:sldId id="3423" r:id="rId97"/>
    <p:sldId id="4903" r:id="rId98"/>
    <p:sldId id="4324" r:id="rId99"/>
    <p:sldId id="1470" r:id="rId100"/>
    <p:sldId id="1471" r:id="rId101"/>
    <p:sldId id="1472" r:id="rId102"/>
    <p:sldId id="4246" r:id="rId103"/>
    <p:sldId id="4247" r:id="rId104"/>
    <p:sldId id="4286" r:id="rId105"/>
    <p:sldId id="1476" r:id="rId106"/>
    <p:sldId id="4248" r:id="rId107"/>
    <p:sldId id="4249" r:id="rId108"/>
    <p:sldId id="4287" r:id="rId109"/>
    <p:sldId id="1480" r:id="rId110"/>
    <p:sldId id="4250" r:id="rId111"/>
    <p:sldId id="4251" r:id="rId112"/>
    <p:sldId id="4252" r:id="rId113"/>
    <p:sldId id="4288" r:id="rId114"/>
    <p:sldId id="1485" r:id="rId115"/>
    <p:sldId id="4253" r:id="rId116"/>
    <p:sldId id="4254" r:id="rId117"/>
    <p:sldId id="4289" r:id="rId118"/>
    <p:sldId id="1489" r:id="rId119"/>
    <p:sldId id="4255" r:id="rId120"/>
    <p:sldId id="4256" r:id="rId121"/>
    <p:sldId id="4327" r:id="rId122"/>
    <p:sldId id="4290" r:id="rId123"/>
    <p:sldId id="1494" r:id="rId124"/>
    <p:sldId id="4257" r:id="rId125"/>
    <p:sldId id="4258" r:id="rId126"/>
    <p:sldId id="4259" r:id="rId127"/>
    <p:sldId id="4291" r:id="rId128"/>
    <p:sldId id="1499" r:id="rId129"/>
    <p:sldId id="4261" r:id="rId130"/>
    <p:sldId id="4260" r:id="rId131"/>
    <p:sldId id="4292" r:id="rId132"/>
    <p:sldId id="1504" r:id="rId133"/>
    <p:sldId id="4262" r:id="rId134"/>
    <p:sldId id="4263" r:id="rId135"/>
    <p:sldId id="4328" r:id="rId136"/>
    <p:sldId id="4293" r:id="rId137"/>
    <p:sldId id="4483" r:id="rId138"/>
    <p:sldId id="3784" r:id="rId139"/>
    <p:sldId id="3785" r:id="rId140"/>
    <p:sldId id="3786" r:id="rId141"/>
    <p:sldId id="3787" r:id="rId142"/>
    <p:sldId id="3788" r:id="rId143"/>
    <p:sldId id="3789" r:id="rId144"/>
    <p:sldId id="3790" r:id="rId145"/>
    <p:sldId id="3791" r:id="rId146"/>
    <p:sldId id="3792" r:id="rId147"/>
    <p:sldId id="3793" r:id="rId148"/>
    <p:sldId id="3794" r:id="rId149"/>
    <p:sldId id="3795" r:id="rId150"/>
    <p:sldId id="3796" r:id="rId151"/>
    <p:sldId id="3797" r:id="rId152"/>
    <p:sldId id="3798" r:id="rId153"/>
    <p:sldId id="3799" r:id="rId154"/>
    <p:sldId id="3800" r:id="rId155"/>
    <p:sldId id="3801" r:id="rId156"/>
    <p:sldId id="4294" r:id="rId157"/>
    <p:sldId id="4295" r:id="rId158"/>
    <p:sldId id="4139" r:id="rId159"/>
    <p:sldId id="3805" r:id="rId160"/>
    <p:sldId id="3806" r:id="rId161"/>
    <p:sldId id="3807" r:id="rId162"/>
    <p:sldId id="4384" r:id="rId163"/>
    <p:sldId id="4514" r:id="rId164"/>
    <p:sldId id="5443" r:id="rId165"/>
    <p:sldId id="5444" r:id="rId166"/>
    <p:sldId id="5445" r:id="rId167"/>
    <p:sldId id="5446" r:id="rId168"/>
    <p:sldId id="889" r:id="rId169"/>
    <p:sldId id="4285" r:id="rId170"/>
    <p:sldId id="4982" r:id="rId171"/>
    <p:sldId id="5250" r:id="rId172"/>
    <p:sldId id="4904" r:id="rId173"/>
    <p:sldId id="4326" r:id="rId174"/>
    <p:sldId id="4484" r:id="rId175"/>
    <p:sldId id="5447" r:id="rId176"/>
    <p:sldId id="5448" r:id="rId177"/>
    <p:sldId id="5449" r:id="rId178"/>
    <p:sldId id="4925" r:id="rId179"/>
    <p:sldId id="4947" r:id="rId180"/>
    <p:sldId id="4948" r:id="rId181"/>
    <p:sldId id="4147" r:id="rId182"/>
    <p:sldId id="3691" r:id="rId183"/>
    <p:sldId id="3692" r:id="rId184"/>
    <p:sldId id="3693" r:id="rId185"/>
    <p:sldId id="4966" r:id="rId186"/>
    <p:sldId id="3835" r:id="rId187"/>
    <p:sldId id="3897" r:id="rId1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6BF14E-B95E-4285-B0D5-3114F088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48" y="-117290"/>
            <a:ext cx="4968242" cy="69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75D09E-72C6-D1E9-EF90-D2C2A8630D6D}"/>
              </a:ext>
            </a:extLst>
          </p:cNvPr>
          <p:cNvSpPr txBox="1"/>
          <p:nvPr/>
        </p:nvSpPr>
        <p:spPr>
          <a:xfrm>
            <a:off x="4616825" y="1649506"/>
            <a:ext cx="757517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26ஆம்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</p:spTree>
    <p:extLst>
      <p:ext uri="{BB962C8B-B14F-4D97-AF65-F5344CB8AC3E}">
        <p14:creationId xmlns:p14="http://schemas.microsoft.com/office/powerpoint/2010/main" val="288875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8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வறண்ட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மணலாய்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தவித்திடும்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மானுட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நேசம்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5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70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எங்கும் நிறைந்த தந்தை வழிசெல்ல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வார்த்தையை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வழங்கிடும்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ஆறுதல் இன்றி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அலைந்திடும்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உலகில்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தேற்றுதல்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இதயத்தில் ஏந்தி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சாட்சியாய்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திகழ்வோம்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திருக்குலமே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9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வசந்தமாய்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விடியல்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புலர்ந்திடும்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பொழுது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இறைகுலமே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நிறை வாஞ்சை மனதுடன்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அருட்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பலியிது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ஒளியிது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அர்ப்பணமாகிட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வாருங்களே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திருப்பலியினில்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கூடுங்களே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16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கடைப்பிடித்தால், தம் உயிரை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எசேக்கியேல்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25-28</a:t>
            </a:r>
          </a:p>
        </p:txBody>
      </p:sp>
    </p:spTree>
    <p:extLst>
      <p:ext uri="{BB962C8B-B14F-4D97-AF65-F5344CB8AC3E}">
        <p14:creationId xmlns:p14="http://schemas.microsoft.com/office/powerpoint/2010/main" val="3213487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செம்மையானதாக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இல்லை’ என்று நீங்கள் சொல்கிறீர்கள்.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நேர்மையற்றது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நேர்மையற்றவை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இழைத்த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தாம்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பொல்லாப்பினின்று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விலகி,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21673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கடைப்பிடித்தால், தம் உயிரை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கண்டுணர்ந்து, தாம் செய்த குற்றங்கள்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விலகிவிட்டால்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வாழ்வது உறுதி;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81467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337069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25: 4-5. 6-7. 8-9 (பல்லவி: 6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50713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நடத்தி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நாள்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நம்பியிருக்கின்றேன்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02790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42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நினையாதேயும்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பேரன்பிற்கேற்ப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நல்லவர்.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130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ஆண்டவர் நல்லவர்;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ஆகையால்,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நல்வழியைக்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நேரிய வழியில் அவர் நடத்துகின்றார்;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96409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மனநிலையே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இருக்கட்டும்!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1-11</a:t>
            </a:r>
          </a:p>
        </p:txBody>
      </p:sp>
    </p:spTree>
    <p:extLst>
      <p:ext uri="{BB962C8B-B14F-4D97-AF65-F5344CB8AC3E}">
        <p14:creationId xmlns:p14="http://schemas.microsoft.com/office/powerpoint/2010/main" val="25108854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ஊக்கம்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அப்படியானால் நீங்கள்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அன்பும்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கொண்டவராய்த்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திகழ்ந்து,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மனத்தவராயிருந்து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மகிழ்ச்சியை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நிறைவாக்குங்கள்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மனப்பான்மைக்கும்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இடம் தர வேண்டாம்.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15862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தாழ்மையோடு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உயர்ந்தவராகக்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யாவரும்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சார்ந்தவற்றிலேயே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அக்கறை கொள்ள வேண்டும்.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இயேசு கொண்டிருந்த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மனநிலையே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இருக்கட்டும்! கடவுள் வடிவில் விளங்கிய அவர்,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இணையாயிருக்கும்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நிலையை வலிந்து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வேண்டியதொன்றாகக்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27512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வெறுமையாக்கி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அளவுக்கு, அதுவும்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கீழ்ப்படிந்து,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தாழ்த்திக்கொண்டார்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எனவே கடவுளும்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எப்பெயருக்கும்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 பெயரை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ஆகவே இயேசுவின் பெயருக்கு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கீழுலகோர்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மண்டியிடுவர்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57579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‘இயேசு கிறிஸ்து ஆண்டவர்’ என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0132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848464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27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ஆடுகள்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அவற்றைத்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0975527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348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28-32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0912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கூறியது: “இந்த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நிகழ்ச்சியைப்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நீங்கள் என்ன நினைக்கிறீர்கள்?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மூத்தவரிடம்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வேலை செய்’ என்றார்.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போக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என்றார். ஆனால் பிறகு தம் எண்ணத்தை மாற்றிக்கொண்டு போய் வேலை செய்தார். அவர் அடுத்த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 அப்படியே சொன்னார்.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26636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‘நான் போகிறேன் ஐயா!’ என்றார்; ஆனால் போகவில்லை.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இவ்விருவருள்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எவர் தந்தையின் விருப்பப்படி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செயல்பட்டவர்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 அவர்கள்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விடையளித்தனர்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அவர்களிடம்,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நீதிநெறியைக்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 உங்களிடம்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29265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நம்பவில்லை. மாறாக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விலைமகளிரும்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உங்கள் எண்ணத்தை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மாற்றிக்கொள்ளவும்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இல்லை;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9521884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971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பழித்தல்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உறவென்றாகுமா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வாழ்தல்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தொடர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726283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உயரும்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மலரணும்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1258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பாஸ்கா மறைநிகழ்வு வழியாக கிறிஸ்து புரிந்த அற்புதச் செயல் இதுவே: தேர்ந்தெடுக்கப்பட்ட வழிமரபினர், அரச குருக்களின் கூட்டத்தினர், 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மக்களினத்தார், அவரது உரிமைச் சொத்தான மக்கள் எனும் மாட்சியை நாங்கள் இப்பொழுது அடையுமாறு,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பாவத்திலிருந்தும் சாவின் பிடியிலிருந்தும் அழைக்க அவர் திருவுளமானார்;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இருளிலிருந்து உமது வியத்தகு ஒளிக்கு அழைக்கப்பட்ட நாங்கள் உமது வல்லமையை எங்கும் எடுத்துரைக்கச் செய்தருளினார்.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 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தவறிழைத்த எங்கள் மீது கிறிஸ்து இரக்கம் கொண்டு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பிறக்கத் திருவுளமானார்; சிலுவையில் பாடுபட்டு, முடிவில்லாச் சாவிலிருந்து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30772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விடுவித்தார்; இறந்தோரிடமிருந்து உயிர்த்தெழுந்து நிலைவாழ்வை எங்களுக்கு அருளினார்.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 அரியணையில் அமர்வோர், தலைமை தாங்குவோரோடும்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 நாங்கள் உமது மாட்சியைப் புகழ்ந்து பாடி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அழிவுக்கு உரிய மனிதருக்கு உமது இறை இயல்பின் ஆதரவை அளிக்கின்றீர்; மேலும் மனிதனின் சாகும் தன்மையைப் பிணி போக்கும் மருந்தாகப் பயன்படுத்தி, நாங்கள் எவ்வாறு அழிவுற்றோமோ அவ்வாறே எங்கள் ஆண்டவராகிய கிறிஸ்து வழியாக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மீட்பு அருளுகின்றீர்; இவை அனைத்தாலும் அளவற்ற மாட்சி உமக்கே உரியது என்பதை உணர்கின்றோம்.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341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 உமது மாண்பை வானதூதர்களின் அணிகள் வழிபடுகின்றன; உமது திருமுன் எக்காலத்தும் மகிழ்கின்றன; அவர்களோடு எங்கள் குரலையும் சேர்த்துக்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அக்களிப்புடன் 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189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கிறிஸ்து பிறந்து முன்னைய பாவ நிலையிலிருந்து மனிதரைப் புதுப்பித்தார்; பாடுபட்டு, எங்கள் பாவங்களை அழித்தார்;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338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உயிர்த்தெழுந்து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 வழிவகுத்தார்; தந்தையே, அவர் உம்மிடம் விண்ணேறி வந்து, விண்ணகத்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தின் கதவுகளைத் திறந்து வைத்தார்.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உலகு அனைத்தையும் படைத்தீர், காலங்களின் மாற்றங்களையும் முறைப்படுத்தினீர், உமது சாயலில் மனிதரை உருவாக்கினீர்; இவ்வுலகின் வியத்தகு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7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028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பொருள்கள் எல்லாவற்றையும் அவர்களுக்குப் பணிய வைத்தீர். இவ்வாறு அவர்கள் உமது படைப்புகள் அனைத்தின்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பதிலாள்களாக ஆட்சி செலுத்தவும் உம் செயல்களின் மேன்மையைக் கண்டு உம்மை இடையறாது புகழ்ந்தேத்தவும் எங்கள் ஆண்டவராகிய கிறிஸ்து வழியாகச் செய்தருளினீர்.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77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4809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வாழ்வதும் இயங்குவதும் இருப்பதும் உம்மிலேதான்; இந்த உடலோடு வாழ்கையில் உமது பரிவிரக்கத்தின் பயன்களை மட்டுமே நாங்கள் நாள்தோறும்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8270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அனுபவிப்பதோடன்றி இப்பொழுதே 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வாழ்வின் பிணையையும் கொண்டுள்ளோம்; ஏனெனில் உம் 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முதற்கனிகளைப்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பெற்றுள்ள நாங்கள், பாஸ்கா மறைநிகழ்வின் பயன் எங்களுக்கு என்றும் உண்டு என நம்புகின்றோம்; அந்த ஆவியார் வழியாகவே நீர் இயேசுவைச் சாவினின்று உயிர்த்தெழச் செய்தீர்.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291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1922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நீர் எங்களுக்கு மீட்பரை அனுப்பும் அளவுக்கு உலகின் மீது பரிவன்பு கொண்டீர்; அவர் பாவம் தவிர மற்றனைத்திலும் எங்களைப் போல இருக்கத்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18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 கொண்டீர்; இவ்வாறு நீர் உம் திருமகனிடம் செலுத்திய அன்பை எங்கள் மீதும் செலுத்தினீர்; நாங்கள் கீழ்ப்படியாமையால் பாவம் செய்து இழந்த உம்முடைய கொடைகளை அவருடைய கீழ்ப்படிதலால் மீட்டு எங்களுக்கு அருளினீர்.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 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1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பாவப் பழியால் வெகுதொலைவில் அகன்றிருந்த உம் பிள்ளைகளை உம் திருமகனின் இரத்தத்தாலும் தூய ஆவியாரின் வல்லமையாலும்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751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மீண்டும் ஒன்றிணைக்கத் திருவுளமானீர்; இவ்வாறு உம் மக்கள் மூவொரு கடவுளின்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ஒன்றிப்பால் ஒருங்கிணைக்கப்பட்டுக் கிறிஸ்துவின் உடலும் தூய ஆவியாரின் கோவிலுமான திரு அவையாகத் திகழச் செய்தீர்; இதனால் பல்வகையில் வெளிப்படும் உமது ஞானத்தைப் புகழச் செய்தீர்.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88894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களோடும் புனிதரின் பெருந்திரளோடும்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 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அம்மையப்பன்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 வாழ்வில் மறுமை இருப்பது நிரந்தரம்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192635741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தாயின்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இங்கே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நம்பிக்கை நீயே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சாயும்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நீயே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309790172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அம்மையப்பன்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 வாழ்வில் மறுமை இருப்பது நிரந்தரம்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250458082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தருவது இல்லை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நிஜமான நீயே நிரந்தரம் - அதன்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இணைப்பாய்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92288492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அம்மையப்பன்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அன்பே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மாறும்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இம்மை வாழ்வில் மறுமை இருப்பது நிரந்தரம் நான்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நிரந்தரம்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நிரந்தரம் -2 நீயே நிரந்தரம் (2)</a:t>
            </a:r>
          </a:p>
        </p:txBody>
      </p:sp>
    </p:spTree>
    <p:extLst>
      <p:ext uri="{BB962C8B-B14F-4D97-AF65-F5344CB8AC3E}">
        <p14:creationId xmlns:p14="http://schemas.microsoft.com/office/powerpoint/2010/main" val="231314172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ஆன்மீகம்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தலைமையில்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மலர்ந்திடட்டும்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பிரிவினைகள்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அறுத்து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9983002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 அவரே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கழித்து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665206144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ஜாதிகளை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ஒழித்து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சமைத்து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233350705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7166</TotalTime>
  <Words>5931</Words>
  <Application>Microsoft Office PowerPoint</Application>
  <PresentationFormat>Widescreen</PresentationFormat>
  <Paragraphs>668</Paragraphs>
  <Slides>187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187</vt:i4>
      </vt:variant>
    </vt:vector>
  </HeadingPairs>
  <TitlesOfParts>
    <vt:vector size="195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2022-07-13T11:32:32Z</dcterms:created>
  <dcterms:modified xsi:type="dcterms:W3CDTF">2024-09-03T04:02:31Z</dcterms:modified>
</cp:coreProperties>
</file>