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325" r:id="rId2"/>
    <p:sldId id="4989" r:id="rId3"/>
    <p:sldId id="5255" r:id="rId4"/>
    <p:sldId id="5239" r:id="rId5"/>
    <p:sldId id="5240" r:id="rId6"/>
    <p:sldId id="5243" r:id="rId7"/>
    <p:sldId id="5241" r:id="rId8"/>
    <p:sldId id="337" r:id="rId9"/>
    <p:sldId id="3583" r:id="rId10"/>
    <p:sldId id="1274" r:id="rId11"/>
    <p:sldId id="1275" r:id="rId12"/>
    <p:sldId id="3991" r:id="rId13"/>
    <p:sldId id="3992" r:id="rId14"/>
    <p:sldId id="3993" r:id="rId15"/>
    <p:sldId id="1281" r:id="rId16"/>
    <p:sldId id="1282" r:id="rId17"/>
    <p:sldId id="4240" r:id="rId18"/>
    <p:sldId id="4241" r:id="rId19"/>
    <p:sldId id="1283" r:id="rId20"/>
    <p:sldId id="1284" r:id="rId21"/>
    <p:sldId id="3994" r:id="rId22"/>
    <p:sldId id="3995" r:id="rId23"/>
    <p:sldId id="3996" r:id="rId24"/>
    <p:sldId id="3997" r:id="rId25"/>
    <p:sldId id="4242" r:id="rId26"/>
    <p:sldId id="4243" r:id="rId27"/>
    <p:sldId id="4228" r:id="rId28"/>
    <p:sldId id="3999" r:id="rId29"/>
    <p:sldId id="4000" r:id="rId30"/>
    <p:sldId id="4229" r:id="rId31"/>
    <p:sldId id="4230" r:id="rId32"/>
    <p:sldId id="1326" r:id="rId33"/>
    <p:sldId id="1327" r:id="rId34"/>
    <p:sldId id="4956" r:id="rId35"/>
    <p:sldId id="4957" r:id="rId36"/>
    <p:sldId id="3416" r:id="rId37"/>
    <p:sldId id="362" r:id="rId38"/>
    <p:sldId id="4274" r:id="rId39"/>
    <p:sldId id="4275" r:id="rId40"/>
    <p:sldId id="4276" r:id="rId41"/>
    <p:sldId id="4277" r:id="rId42"/>
    <p:sldId id="3321" r:id="rId43"/>
    <p:sldId id="3323" r:id="rId44"/>
    <p:sldId id="3324" r:id="rId45"/>
    <p:sldId id="3325" r:id="rId46"/>
    <p:sldId id="4316" r:id="rId47"/>
    <p:sldId id="4317" r:id="rId48"/>
    <p:sldId id="4318" r:id="rId49"/>
    <p:sldId id="4319" r:id="rId50"/>
    <p:sldId id="4271" r:id="rId51"/>
    <p:sldId id="4272" r:id="rId52"/>
    <p:sldId id="4273" r:id="rId53"/>
    <p:sldId id="4161" r:id="rId54"/>
    <p:sldId id="4990" r:id="rId55"/>
    <p:sldId id="4991" r:id="rId56"/>
    <p:sldId id="5438" r:id="rId57"/>
    <p:sldId id="5439" r:id="rId58"/>
    <p:sldId id="4494" r:id="rId59"/>
    <p:sldId id="5440" r:id="rId60"/>
    <p:sldId id="5441" r:id="rId61"/>
    <p:sldId id="5442" r:id="rId62"/>
    <p:sldId id="4497" r:id="rId63"/>
    <p:sldId id="4498" r:id="rId64"/>
    <p:sldId id="5443" r:id="rId65"/>
    <p:sldId id="5444" r:id="rId66"/>
    <p:sldId id="4495" r:id="rId67"/>
    <p:sldId id="4496" r:id="rId68"/>
    <p:sldId id="5445" r:id="rId69"/>
    <p:sldId id="5446" r:id="rId70"/>
    <p:sldId id="4485" r:id="rId71"/>
    <p:sldId id="5447" r:id="rId72"/>
    <p:sldId id="5448" r:id="rId73"/>
    <p:sldId id="4499" r:id="rId74"/>
    <p:sldId id="4500" r:id="rId75"/>
    <p:sldId id="4501" r:id="rId76"/>
    <p:sldId id="4502" r:id="rId77"/>
    <p:sldId id="4503" r:id="rId78"/>
    <p:sldId id="4504" r:id="rId79"/>
    <p:sldId id="1378" r:id="rId80"/>
    <p:sldId id="4482" r:id="rId81"/>
    <p:sldId id="3635" r:id="rId82"/>
    <p:sldId id="4244" r:id="rId83"/>
    <p:sldId id="4245" r:id="rId84"/>
    <p:sldId id="3649" r:id="rId85"/>
    <p:sldId id="5251" r:id="rId86"/>
    <p:sldId id="5252" r:id="rId87"/>
    <p:sldId id="5253" r:id="rId88"/>
    <p:sldId id="5254" r:id="rId89"/>
    <p:sldId id="1106" r:id="rId90"/>
    <p:sldId id="4278" r:id="rId91"/>
    <p:sldId id="4279" r:id="rId92"/>
    <p:sldId id="4280" r:id="rId93"/>
    <p:sldId id="4281" r:id="rId94"/>
    <p:sldId id="4283" r:id="rId95"/>
    <p:sldId id="4284" r:id="rId96"/>
    <p:sldId id="4282" r:id="rId97"/>
    <p:sldId id="4691" r:id="rId98"/>
    <p:sldId id="4692" r:id="rId99"/>
    <p:sldId id="4693" r:id="rId100"/>
    <p:sldId id="4694" r:id="rId101"/>
    <p:sldId id="3423" r:id="rId102"/>
    <p:sldId id="4992" r:id="rId103"/>
    <p:sldId id="4324" r:id="rId104"/>
    <p:sldId id="1470" r:id="rId105"/>
    <p:sldId id="1471" r:id="rId106"/>
    <p:sldId id="1472" r:id="rId107"/>
    <p:sldId id="4246" r:id="rId108"/>
    <p:sldId id="4247" r:id="rId109"/>
    <p:sldId id="4286" r:id="rId110"/>
    <p:sldId id="1476" r:id="rId111"/>
    <p:sldId id="4248" r:id="rId112"/>
    <p:sldId id="4249" r:id="rId113"/>
    <p:sldId id="4287" r:id="rId114"/>
    <p:sldId id="1480" r:id="rId115"/>
    <p:sldId id="4250" r:id="rId116"/>
    <p:sldId id="4251" r:id="rId117"/>
    <p:sldId id="4252" r:id="rId118"/>
    <p:sldId id="4288" r:id="rId119"/>
    <p:sldId id="1485" r:id="rId120"/>
    <p:sldId id="4253" r:id="rId121"/>
    <p:sldId id="4254" r:id="rId122"/>
    <p:sldId id="4289" r:id="rId123"/>
    <p:sldId id="1489" r:id="rId124"/>
    <p:sldId id="4255" r:id="rId125"/>
    <p:sldId id="4256" r:id="rId126"/>
    <p:sldId id="4327" r:id="rId127"/>
    <p:sldId id="4290" r:id="rId128"/>
    <p:sldId id="1494" r:id="rId129"/>
    <p:sldId id="4257" r:id="rId130"/>
    <p:sldId id="4258" r:id="rId131"/>
    <p:sldId id="4259" r:id="rId132"/>
    <p:sldId id="4291" r:id="rId133"/>
    <p:sldId id="1499" r:id="rId134"/>
    <p:sldId id="4261" r:id="rId135"/>
    <p:sldId id="4260" r:id="rId136"/>
    <p:sldId id="4292" r:id="rId137"/>
    <p:sldId id="1504" r:id="rId138"/>
    <p:sldId id="4262" r:id="rId139"/>
    <p:sldId id="4263" r:id="rId140"/>
    <p:sldId id="4328" r:id="rId141"/>
    <p:sldId id="4293" r:id="rId142"/>
    <p:sldId id="4483" r:id="rId143"/>
    <p:sldId id="3784" r:id="rId144"/>
    <p:sldId id="3785" r:id="rId145"/>
    <p:sldId id="3786" r:id="rId146"/>
    <p:sldId id="3787" r:id="rId147"/>
    <p:sldId id="3788" r:id="rId148"/>
    <p:sldId id="3789" r:id="rId149"/>
    <p:sldId id="3790" r:id="rId150"/>
    <p:sldId id="3791" r:id="rId151"/>
    <p:sldId id="3792" r:id="rId152"/>
    <p:sldId id="3793" r:id="rId153"/>
    <p:sldId id="3794" r:id="rId154"/>
    <p:sldId id="3795" r:id="rId155"/>
    <p:sldId id="3796" r:id="rId156"/>
    <p:sldId id="3797" r:id="rId157"/>
    <p:sldId id="3798" r:id="rId158"/>
    <p:sldId id="3799" r:id="rId159"/>
    <p:sldId id="3800" r:id="rId160"/>
    <p:sldId id="3801" r:id="rId161"/>
    <p:sldId id="4294" r:id="rId162"/>
    <p:sldId id="4295" r:id="rId163"/>
    <p:sldId id="4139" r:id="rId164"/>
    <p:sldId id="3805" r:id="rId165"/>
    <p:sldId id="3806" r:id="rId166"/>
    <p:sldId id="3807" r:id="rId167"/>
    <p:sldId id="4993" r:id="rId168"/>
    <p:sldId id="5167" r:id="rId169"/>
    <p:sldId id="5434" r:id="rId170"/>
    <p:sldId id="5436" r:id="rId171"/>
    <p:sldId id="5435" r:id="rId172"/>
    <p:sldId id="5437" r:id="rId173"/>
    <p:sldId id="889" r:id="rId174"/>
    <p:sldId id="4285" r:id="rId175"/>
    <p:sldId id="4982" r:id="rId176"/>
    <p:sldId id="5250" r:id="rId177"/>
    <p:sldId id="4994" r:id="rId178"/>
    <p:sldId id="4326" r:id="rId179"/>
    <p:sldId id="4484" r:id="rId180"/>
    <p:sldId id="3656" r:id="rId181"/>
    <p:sldId id="4381" r:id="rId182"/>
    <p:sldId id="4925" r:id="rId183"/>
    <p:sldId id="4947" r:id="rId184"/>
    <p:sldId id="4948" r:id="rId185"/>
    <p:sldId id="4147" r:id="rId186"/>
    <p:sldId id="3691" r:id="rId187"/>
    <p:sldId id="3692" r:id="rId188"/>
    <p:sldId id="3693" r:id="rId189"/>
    <p:sldId id="4966" r:id="rId190"/>
    <p:sldId id="3835" r:id="rId191"/>
    <p:sldId id="3897" r:id="rId19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presProps" Target="presProp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theme" Target="theme/theme1.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02-09-2024</a:t>
            </a:fld>
            <a:endParaRPr lang="en-IN"/>
          </a:p>
        </p:txBody>
      </p:sp>
      <p:sp>
        <p:nvSpPr>
          <p:cNvPr id="5" name="Footer Placeholder 4">
            <a:extLst>
              <a:ext uri="{FF2B5EF4-FFF2-40B4-BE49-F238E27FC236}">
                <a16:creationId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02-09-2024</a:t>
            </a:fld>
            <a:endParaRPr lang="en-IN"/>
          </a:p>
        </p:txBody>
      </p:sp>
      <p:sp>
        <p:nvSpPr>
          <p:cNvPr id="5" name="Footer Placeholder 4">
            <a:extLst>
              <a:ext uri="{FF2B5EF4-FFF2-40B4-BE49-F238E27FC236}">
                <a16:creationId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02-09-2024</a:t>
            </a:fld>
            <a:endParaRPr lang="en-IN"/>
          </a:p>
        </p:txBody>
      </p:sp>
      <p:sp>
        <p:nvSpPr>
          <p:cNvPr id="5" name="Footer Placeholder 4">
            <a:extLst>
              <a:ext uri="{FF2B5EF4-FFF2-40B4-BE49-F238E27FC236}">
                <a16:creationId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02-09-2024</a:t>
            </a:fld>
            <a:endParaRPr lang="en-IN"/>
          </a:p>
        </p:txBody>
      </p:sp>
      <p:sp>
        <p:nvSpPr>
          <p:cNvPr id="6" name="Footer Placeholder 5">
            <a:extLst>
              <a:ext uri="{FF2B5EF4-FFF2-40B4-BE49-F238E27FC236}">
                <a16:creationId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02-09-2024</a:t>
            </a:fld>
            <a:endParaRPr lang="en-IN"/>
          </a:p>
        </p:txBody>
      </p:sp>
      <p:sp>
        <p:nvSpPr>
          <p:cNvPr id="8" name="Footer Placeholder 7">
            <a:extLst>
              <a:ext uri="{FF2B5EF4-FFF2-40B4-BE49-F238E27FC236}">
                <a16:creationId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02-09-2024</a:t>
            </a:fld>
            <a:endParaRPr lang="en-IN"/>
          </a:p>
        </p:txBody>
      </p:sp>
      <p:sp>
        <p:nvSpPr>
          <p:cNvPr id="4" name="Footer Placeholder 3">
            <a:extLst>
              <a:ext uri="{FF2B5EF4-FFF2-40B4-BE49-F238E27FC236}">
                <a16:creationId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02-09-2024</a:t>
            </a:fld>
            <a:endParaRPr lang="en-IN"/>
          </a:p>
        </p:txBody>
      </p:sp>
      <p:sp>
        <p:nvSpPr>
          <p:cNvPr id="3" name="Footer Placeholder 2">
            <a:extLst>
              <a:ext uri="{FF2B5EF4-FFF2-40B4-BE49-F238E27FC236}">
                <a16:creationId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02-09-2024</a:t>
            </a:fld>
            <a:endParaRPr lang="en-IN"/>
          </a:p>
        </p:txBody>
      </p:sp>
      <p:sp>
        <p:nvSpPr>
          <p:cNvPr id="6" name="Footer Placeholder 5">
            <a:extLst>
              <a:ext uri="{FF2B5EF4-FFF2-40B4-BE49-F238E27FC236}">
                <a16:creationId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02-09-2024</a:t>
            </a:fld>
            <a:endParaRPr lang="en-IN"/>
          </a:p>
        </p:txBody>
      </p:sp>
      <p:sp>
        <p:nvSpPr>
          <p:cNvPr id="6" name="Footer Placeholder 5">
            <a:extLst>
              <a:ext uri="{FF2B5EF4-FFF2-40B4-BE49-F238E27FC236}">
                <a16:creationId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02-09-2024</a:t>
            </a:fld>
            <a:endParaRPr lang="en-IN"/>
          </a:p>
        </p:txBody>
      </p:sp>
      <p:sp>
        <p:nvSpPr>
          <p:cNvPr id="5" name="Footer Placeholder 4">
            <a:extLst>
              <a:ext uri="{FF2B5EF4-FFF2-40B4-BE49-F238E27FC236}">
                <a16:creationId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02-09-2024</a:t>
            </a:fld>
            <a:endParaRPr lang="en-IN"/>
          </a:p>
        </p:txBody>
      </p:sp>
      <p:sp>
        <p:nvSpPr>
          <p:cNvPr id="5" name="Footer Placeholder 4">
            <a:extLst>
              <a:ext uri="{FF2B5EF4-FFF2-40B4-BE49-F238E27FC236}">
                <a16:creationId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02-09-2024</a:t>
            </a:fld>
            <a:endParaRPr lang="en-IN"/>
          </a:p>
        </p:txBody>
      </p:sp>
      <p:sp>
        <p:nvSpPr>
          <p:cNvPr id="5" name="Footer Placeholder 4">
            <a:extLst>
              <a:ext uri="{FF2B5EF4-FFF2-40B4-BE49-F238E27FC236}">
                <a16:creationId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506BF14E-B95E-4285-B0D5-3114F0880A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48" y="-117290"/>
            <a:ext cx="4968242" cy="69578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375D09E-72C6-D1E9-EF90-D2C2A8630D6D}"/>
              </a:ext>
            </a:extLst>
          </p:cNvPr>
          <p:cNvSpPr txBox="1"/>
          <p:nvPr/>
        </p:nvSpPr>
        <p:spPr>
          <a:xfrm>
            <a:off x="4616825" y="1649506"/>
            <a:ext cx="7575176"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25ஆம்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ஞாயிறு</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C </a:t>
            </a:r>
          </a:p>
        </p:txBody>
      </p:sp>
    </p:spTree>
    <p:extLst>
      <p:ext uri="{BB962C8B-B14F-4D97-AF65-F5344CB8AC3E}">
        <p14:creationId xmlns:p14="http://schemas.microsoft.com/office/powerpoint/2010/main" val="2888751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மக்களின் மீட்பர் நாமே, என்கிறார் ஆண்டவர். எத்தகைய இடுக்கண்களில் என்னைக் கூவி அழைத்தாலும் நான் அவர்களுக்குச் செவிசாய்ப்பேன்; நான் என்றும் அவர்களுக்கு ஆண்டவராய்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இருப்பேன்.</a:t>
            </a:r>
          </a:p>
        </p:txBody>
      </p:sp>
    </p:spTree>
    <p:extLst>
      <p:ext uri="{BB962C8B-B14F-4D97-AF65-F5344CB8AC3E}">
        <p14:creationId xmlns:p14="http://schemas.microsoft.com/office/powerpoint/2010/main" val="2816492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0869"/>
            <a:ext cx="12192000" cy="415158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கொண்டாடுவோம்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ஒன்றாகுவோம்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இந்த உலகில்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மனிதநலம்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மலர்ந்து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மாண்படைய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பண்போடு</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நிறைவாழ்வை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a:t>
            </a:r>
          </a:p>
        </p:txBody>
      </p:sp>
    </p:spTree>
    <p:extLst>
      <p:ext uri="{BB962C8B-B14F-4D97-AF65-F5344CB8AC3E}">
        <p14:creationId xmlns:p14="http://schemas.microsoft.com/office/powerpoint/2010/main" val="2343670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பகைமை உணர்வுகளை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களைந்து</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பாசத்தைப்</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பொழிந்தே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வேற்றுமை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மதித்திங்கு</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ஒற்றுமையுடனே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பழகுவோம்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அன்பிற்கு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இலக்கணமாகிடவே</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அன்றாடம் உறவுகள்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வளர்ந்திடவே</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ஒன்று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சேர்வோம்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உறவில்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இணைவோம்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விரும்பும்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உலகம்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படைப்போம்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1023014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0869"/>
            <a:ext cx="12192000" cy="415158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கொண்டாடுவோம்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ஒன்றாகுவோம்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இந்த உலகில்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மனிதநலம்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மலர்ந்து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மாண்படைய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பண்போடு</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நிறைவாழ்வை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a:t>
            </a:r>
          </a:p>
        </p:txBody>
      </p:sp>
    </p:spTree>
    <p:extLst>
      <p:ext uri="{BB962C8B-B14F-4D97-AF65-F5344CB8AC3E}">
        <p14:creationId xmlns:p14="http://schemas.microsoft.com/office/powerpoint/2010/main" val="4117350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பாகுபாடுகளை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வெறுத்து</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பகிர்விலே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சமத்துவம்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பிளவுகள்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பிணக்குகள்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ஓய்ந்திங்கு</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பிறரையும்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நேசிக்கத்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துவங்குவோம்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உள்ளங்கள்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ஒன்றாக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இணைந்திடவே</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உலகெல்லாம்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நிறையன்பு</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துலங்கிடவே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ஒன்று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சேர்வோம்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உறவில்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இணைவோம்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விரும்பும்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உலகம்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படைப்போம்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3303711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0869"/>
            <a:ext cx="12192000" cy="415158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கொண்டாடுவோம்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ஒன்றாகுவோம்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இந்த உலகில்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மனிதநலம்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மலர்ந்து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மாண்படைய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பண்போடு</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நிறைவாழ்வை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a:t>
            </a:r>
          </a:p>
        </p:txBody>
      </p:sp>
    </p:spTree>
    <p:extLst>
      <p:ext uri="{BB962C8B-B14F-4D97-AF65-F5344CB8AC3E}">
        <p14:creationId xmlns:p14="http://schemas.microsoft.com/office/powerpoint/2010/main" val="2301854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05353"/>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 சகோதர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நம் திருமுழுக்கின் நினைவாக நம்மீது தெளிக்கப்படும்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அருளுமாறு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கிய ஆண்டவரை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கெஞ்சி மன்றாடுவோமாக. அவரே நமக்கு உதவி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பெற்றுக்கொண்ட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உண்மையுள்ளவர்களாய்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நிலைத்திருக்க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34770468"/>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33633"/>
            <a:ext cx="12192000" cy="5821337"/>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றென்றுமுள்ள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ஊற்றும்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தொடக்கமுமான தண்ணீரின் வழியாக மக்கள் புனித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டைந்து,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நிலைவாழ்வின்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கொடையைப்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திருவுளமானீர்.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நாளாகிய இன்று உமது அரு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காவலைப் பெற</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விரும்புகின்றோம்.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99987484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1658"/>
            <a:ext cx="12192000" cy="5821337"/>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அளிக்கும்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ஊற்றினை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புதுப்பித்தருளும்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இத்தண்ணீரினால் 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உள்ளத்தையும் உடலையும்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அனைத்திலிருந்தும்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காத்தருள்வீராக. இவ்வாறு, நாங்கள் தூய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த்துடன் உம்மை அணுகி வரவும்,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மீட்பை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 கொள்ளவும்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றுவோமாக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6531930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உப்பிட</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வழியாகக் 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உப்பை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 தெளிக்கப்படும் இடமெல்லாம்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தோல்வியுறச் செய்வீராக.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1212355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489592"/>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p>
        </p:txBody>
      </p:sp>
    </p:spTree>
    <p:extLst>
      <p:ext uri="{BB962C8B-B14F-4D97-AF65-F5344CB8AC3E}">
        <p14:creationId xmlns:p14="http://schemas.microsoft.com/office/powerpoint/2010/main" val="295113017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 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2943496736"/>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பிதாவும் சுதனும் தூய ஆவியும்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நித்தியமாகவும்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294154616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302826353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146564201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208384079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8792"/>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 சகோதரரே, நம் திருமுழுக்கின் நினைவாக நம்மீது தெளிக்கப்படும் இத்தண்ணீரை ஆசீர்வதித்தருளுமாறு நம் இறைவனாகிய ஆண்டவரை கெஞ்சி மன்றாடுவோமாக. அவரே நமக்கு உதவியளித்து, நாம் அன்று பெற்றுக்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 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ஆவியாரிடம் என்றும் உண்மையுடன் இருக்க நமக்கு அருள்வாராக.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50474895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எல்லாம் வல்ல இறைவா, உடல், ஆன்ம வாழ்வு அனைத்துக்கும் ஊற்றும் தொடக்கமும் நீரே. இத்தண்ணீரைப் புனிதப்படுத்தியருள உம்மை வேண்டுகின்றோம்: எங்கள் பாவங்களுக்கு மன்னிப்பு வேண்டவும் எல்லா நோய்களையும் மாற்றானின் சூழ்ச்சிகளையும் எதிர்த்து உமது அருளின் பாதுகாப்பை அடையவும் நாங்கள் இத்தண்ணீரை நம்பிக்கையுடன் பயன்படுத்துகின்றோம். ஆண்டவரே, உமது இரக்கத்தின்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368438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உதவியால் உயிருள்ள தண்ணீர் எங்களில் பொங்கி எழுந்து மீட்பு அளிப்பதாக. இவ்வாறு நாங்கள் தூய இதயத்தோடு உம்மை அணுகிவந்து எங்கள் உடலுக்கும் ஆன்மாவுக்கும் வரும் இடர்கள் அனைத்தையும் விலக்குவோமாக. எங்கள் ஆண்டவராகிய கிறிஸ்து வழியாக உம்மை மன்றாடுகிறோம். ஆமென்.</a:t>
            </a:r>
          </a:p>
        </p:txBody>
      </p:sp>
    </p:spTree>
    <p:extLst>
      <p:ext uri="{BB962C8B-B14F-4D97-AF65-F5344CB8AC3E}">
        <p14:creationId xmlns:p14="http://schemas.microsoft.com/office/powerpoint/2010/main" val="323761525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உப்பிடவேண்டுமென்று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வழியாகக் 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உப்பை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 தெளிக்கப்படும் இடமெல்லாம்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தோல்வியுறச் செய்வீராக.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64173995"/>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489592"/>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p>
        </p:txBody>
      </p:sp>
    </p:spTree>
    <p:extLst>
      <p:ext uri="{BB962C8B-B14F-4D97-AF65-F5344CB8AC3E}">
        <p14:creationId xmlns:p14="http://schemas.microsoft.com/office/powerpoint/2010/main" val="2025275255"/>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 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160711212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பிதாவும் சுதனும் தூய ஆவியும்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நித்தியமாகவும்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189321335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189975890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244103346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953157543"/>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இறைவா, உம்மையும் பிறரையும் அன்பு செய்வதில் திருச்சட்டத்தின் எல்லாக் கட்டளைகளும் அடங்கியிருக்கச் செய்தீரே; உம் கட்டளைகளைக் கடைப்பிடிக்கும் நாங்கள் முடிவில்லா வாழ்வுக்கு வந்து சேரும் தகுதி பெற எங்களுக்கு அருள்வீராக.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2480909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3288228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வெள்ளிக் காசுக்கு ஏழைகளையும் இரு காலணிக்கு வறியோரையும் வாங்கலாமா?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 ஆமோஸ் நூலிலிருந்து வாசகம் 8: 4-7</a:t>
            </a:r>
          </a:p>
        </p:txBody>
      </p:sp>
    </p:spTree>
    <p:extLst>
      <p:ext uri="{BB962C8B-B14F-4D97-AF65-F5344CB8AC3E}">
        <p14:creationId xmlns:p14="http://schemas.microsoft.com/office/powerpoint/2010/main" val="17802943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“வறியோரை நசுக்கி, நாட்டில் உள்ள ஒடுக்கப்பட்டோரை அழிக்கின்றவர்களே, இதைக் கேளுங்கள்: ‘நாம் தானியங்களை விற்பதற்கு அமாவாசை எப்பொழுது முடியும்? கோதுமையை நல்ல விலைக்கு விற்பதற்கு ஓய்வு நாள் எப்பொழுது முடிவுறும்? மரக்காலைச் சிறியதாக்கி, எடைக்கல்லைக் கனமாக்கி, கள்ளத் தராசினால் மோசடி செய்யலாம்; வெள்ளிக் காசுக்கு ஏழைகளையும் இரு காலணிக்கு வறியோரையும்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92658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வாங்கலாம்; கோதுமைப் பதர்களையும் விற்கலாம்’ என்று நீங்கள் திட்டமிடுகிறீர்கள் அல்லவா?"</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யாக்கோபின் பெருமை மீது ஆணையிட்டுக் கூறுகின்றார்: “அவர்களுடைய இந்தச் செயல்களுள் ஒன்றையேனும் நான் ஒருபோதும் மறக்கமாட்டேன்.”</a:t>
            </a:r>
          </a:p>
        </p:txBody>
      </p:sp>
    </p:spTree>
    <p:extLst>
      <p:ext uri="{BB962C8B-B14F-4D97-AF65-F5344CB8AC3E}">
        <p14:creationId xmlns:p14="http://schemas.microsoft.com/office/powerpoint/2010/main" val="8311235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747259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113: 1-2. 4-6. 7-8 (பல்லவி: 1,7காண்க)</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ஏழைகளைத் தூக்கிவிடும் ஆண்டவரைப் போற்றுங்கள்.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 அல்லேலூயா.</a:t>
            </a:r>
          </a:p>
        </p:txBody>
      </p:sp>
    </p:spTree>
    <p:extLst>
      <p:ext uri="{BB962C8B-B14F-4D97-AF65-F5344CB8AC3E}">
        <p14:creationId xmlns:p14="http://schemas.microsoft.com/office/powerpoint/2010/main" val="9112423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ஆண்டவரின் ஊழியர்களே, அவரைப் புகழுங்கள். அவரது பெயரைப் போற்றுங்கள்.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ஆண்டவரது பெயர் வாழ்த்தப் பெறுவதாக! இப்பொழுதும் எப்பொழுதும் வாழ்த்தப் பெறுவதாக!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ஏழைகளைத் தூக்கிவிடும் ஆண்டவரைப் போற்றுங்கள்.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209187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மக்களினங்கள் அனைத்திற்கும் ஆண்டவர் மேலானவர்; வானங்களையும் விட உயர்ந்தது அவரது மாட்சி.</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நம் கடவுளாகிய ஆண்டவருக்கு நிகர் யார்? அவர்போல வானளாவிய உயரத்தில் வீற்றிருப்பவர் யார்?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அவர் வானத்தையும் வையகத்தையும் குனிந்து பார்க்கின்றார்.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ஏழைகளைத் தூக்கிவிடும் ஆண்டவரைப் போற்றுங்கள்.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028612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ஏழைகளைத் தூசியிலிருந்து அவர் தூக்கி நிறுத்துகின்றார்; வறியவரைக் குப்பை மேட்டிலிருந்து கைதூக்கி விடுகின்றார்;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உயர்குடிமக்களிடையே - தம் மக்களுள் உயர்குடி மக்களிடையே - அவர்களை அமரச் செய்கின்றார்.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ஏழைகளைத் தூக்கிவிடும் ஆண்டவரைப் போற்றுங்கள்.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27055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 மனிதரும் மீட்புப் பெறவும் உண்மையை அறிந்துணரவும் வேண்டுமென கடவுள் விரும்புகிறார்.</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பவுல் திமொத்தேயுவுக்கு எழுதிய முதல் திருமுகத்திலிருந்து வாசகம் 2: 1-8</a:t>
            </a:r>
          </a:p>
        </p:txBody>
      </p:sp>
    </p:spTree>
    <p:extLst>
      <p:ext uri="{BB962C8B-B14F-4D97-AF65-F5344CB8AC3E}">
        <p14:creationId xmlns:p14="http://schemas.microsoft.com/office/powerpoint/2010/main" val="42694087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அன்பிற்குரியவர்களே,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அனைவருக்காகவும் மன்றாடுங்</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 இறைவனிடம் வேண்டுங்கள்; பரிந்து பேசுங்கள்; நன்றி செலுத்துங்கள். முதன்முதலில் நான் உங்களுக்குத் தரும் அறிவுரை இதுவே. இறைப் பற்றும் கண்ணியமும் நிறைந்தவர்களாய், தொல்லையின்றி அமைதியோடு வாழ அரசர்களுக்காகவும், உயர் நிலையிலுள்ள எல்லா மனிதர்களுக்காகவும் மன்றாடுங்கள். இதுவே நம் மீட்பராகிய கடவுளின் முன் சிறந்ததும் ஏற்புடையதுமாகும்.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23014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 மனிதரும் மீட்புப் பெறவும் உண்மையை அறிந்துணரவும் வேண்டுமென அவர் விரும்புகிறார்.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ஒருவரே. கடவுளுக்கும் மனிதருக்கும் இடையே இணைப்பாளரும் ஒருவரே. அவரே இயேசு கிறிஸ்து என்னும் மனிதர். அனைவரின் மீட்புக்காக அவர் தம்மையே ஈடாகத் தந்தார்; குறித்த காலத்தில் அதற்குச் சான்று பகர்ந்தார். இதற்காகவே நான் நற்செய்தியை அறிவிப்பவனாகவும் திருத்தூதனாகவும் விசுவாசத்தையும்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574768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உண்மையையும் பிற இனத்தாருக்குக் கற்பிக்கும் போதகனாகவும் ஏற்படுத்தப்பட்டேன். நான் சொல்வது உண்மையே; பொய் அல்ல.</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ஆண்கள் சினமும் சொற்பூசலும் இன்றி எவ்விடத்திலும் தூய உள்ளத்தோடு கைகளை உயர்த்தி இறைவேண்டல் செய்யுமாறு விரும்புகின்றேன்.</a:t>
            </a:r>
          </a:p>
        </p:txBody>
      </p:sp>
    </p:spTree>
    <p:extLst>
      <p:ext uri="{BB962C8B-B14F-4D97-AF65-F5344CB8AC3E}">
        <p14:creationId xmlns:p14="http://schemas.microsoft.com/office/powerpoint/2010/main" val="35639202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4099597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கொரி 8: 9</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நம் ஆண்டவர் இயேசு கிறிஸ்து செல்வராயிருந்தும் அவருடைய ஏழ்மையினால் நீங்கள் செல்வராகுமாறு உங்களுக்காக ஏழையானார். அல்லேலூயா.</a:t>
            </a:r>
          </a:p>
        </p:txBody>
      </p:sp>
    </p:spTree>
    <p:extLst>
      <p:ext uri="{BB962C8B-B14F-4D97-AF65-F5344CB8AC3E}">
        <p14:creationId xmlns:p14="http://schemas.microsoft.com/office/powerpoint/2010/main" val="33310631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கடவுளுக்கும் செல்வத்துக்கும் பணிவிடை செய்ய முடியாது.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16: 1-13</a:t>
            </a:r>
          </a:p>
        </p:txBody>
      </p:sp>
    </p:spTree>
    <p:extLst>
      <p:ext uri="{BB962C8B-B14F-4D97-AF65-F5344CB8AC3E}">
        <p14:creationId xmlns:p14="http://schemas.microsoft.com/office/powerpoint/2010/main" val="14074784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தம் சீடர்களுக்குக் கூறியது: “செல்வர் ஒருவருக்கு வீட்டுப் பொறுப்பாளர் ஒருவர் இருந்தார். அவர் தம் தலைவரின் உடைமைகளைப் பாழாக்கியதாக அவர்மீது பழி சுமத்தப் பட்டது. தலைவர் அவரைக் கூப்பிட்டு, ‘உம்மைப் பற்றி நான் கேள்விப்படுவது என்ன? உம் பொறுப்பிலுள்ள கணக்கை ஒப்படையும். நீர் இனி வீட்டுப் பொறுப்பாளராய் இருக்க முடியாது’ என்று அவரிடம் கூறினார்.</a:t>
            </a:r>
          </a:p>
        </p:txBody>
      </p:sp>
    </p:spTree>
    <p:extLst>
      <p:ext uri="{BB962C8B-B14F-4D97-AF65-F5344CB8AC3E}">
        <p14:creationId xmlns:p14="http://schemas.microsoft.com/office/powerpoint/2010/main" val="14851689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 வீட்டுப் பொறுப்பாளர், ‘நான் என்ன செய்வேன்? வீட்டுப் பொறுப்பிலிருந்து என் தலைவர் என்னை நீக்கிவிடப் போகிறாரே! மண் வெட்டவோ என்னால் இயலாது; இரந்து உண்ணவும் வெட்கமாய் இருக்கிறது. வீட்டுப் பொறுப்பிலிருந்து என்னை நீக்கிவிடும்போது பிறர் என்னைத் தங்கள் வீடுகளில் ஏற்றுக்கொள்ளும்படி நான் என்ன செய்ய வேண்டும் என எனக்குத் தெரியும்’ என்று அவர் தமக்குள்ளே சொல்லிக் கொண்டார்.</a:t>
            </a:r>
          </a:p>
        </p:txBody>
      </p:sp>
    </p:spTree>
    <p:extLst>
      <p:ext uri="{BB962C8B-B14F-4D97-AF65-F5344CB8AC3E}">
        <p14:creationId xmlns:p14="http://schemas.microsoft.com/office/powerpoint/2010/main" val="18631771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 அவர் தம் தலைவரிடம் கடன்பட்டவர்களை ஒவ்வொருவராக வரவழைத்தார். முதலாவது வந்தவரிடம், ‘நீர் என் தலைவரிடம் எவ்வளவு கடன்பட்டிருக்கிறீர்?’ என்று கேட்டார். அதற்கு அவர், ‘நூறு குடம் எண்ணெய்’ என்றார். வீட்டுப் பொறுப்பாளர் அவரிடம், ‘இதோ உம் கடன் சீட்டு; உட்கார்ந்து ஐம்பது என்று உடனே எழுதும்’ என்றார். பின்பு அடுத்தவரிடம், ‘நீர் எவ்வளவு கடன்பட்டிருக்கிறீர்?’ என்று கேட்டார். அதற்கு அவர், ‘நூறு </a:t>
            </a:r>
          </a:p>
        </p:txBody>
      </p:sp>
    </p:spTree>
    <p:extLst>
      <p:ext uri="{BB962C8B-B14F-4D97-AF65-F5344CB8AC3E}">
        <p14:creationId xmlns:p14="http://schemas.microsoft.com/office/powerpoint/2010/main" val="33889518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 கோதுமை’ என்றார். அவர், ‘இதோ, உம் கடன் சீட்டு; எண்பது என்று எழுதும்’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நேர்மையற்ற அந்த வீட்டுப் பொறுப்பாளர் முன்மதியோடு செயல் பட்டதால், தலைவர் அவரைப் பாராட்டினார். ஏனெனில், ஒளியின் மக்களைவிட இவ்வுலகின் மக்கள் தங்கள் தலைமுறையினரிடத்தில் மிக்க முன்மதியுள்ளவர்களாய் நடந்து கொள்ளுகிறார்கள்.</a:t>
            </a:r>
          </a:p>
        </p:txBody>
      </p:sp>
    </p:spTree>
    <p:extLst>
      <p:ext uri="{BB962C8B-B14F-4D97-AF65-F5344CB8AC3E}">
        <p14:creationId xmlns:p14="http://schemas.microsoft.com/office/powerpoint/2010/main" val="21876526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ஆகையால், நான் உங்களுக்குச் சொல்கிறேன்: நேர்மையற்ற செல்வத்தைக் கொண்டு உங்களுக்கு நண்பர்களைத் தேடிக்கொள்ளுங்கள். அது தீரும்பொழுது அவர்கள் உங்களை நிலையான உறைவிடங்களில் ஏற்றுக்கொள்வார்கள்.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மிகச் சிறியவற்றில் நம்பத் தகுந்தவர் பெரியவற்றிலும் நம்பத் தகுந்தவராய் இருப்பார். மிகச் சிறியவற்றில் நேர்மையற்றவர் பெரியவற்றிலும் நேர்மையற்றவராய் </a:t>
            </a:r>
          </a:p>
        </p:txBody>
      </p:sp>
    </p:spTree>
    <p:extLst>
      <p:ext uri="{BB962C8B-B14F-4D97-AF65-F5344CB8AC3E}">
        <p14:creationId xmlns:p14="http://schemas.microsoft.com/office/powerpoint/2010/main" val="33059038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 நேர்மையற்ற செல்வத்தைக் கையாளுவதில் நீங்கள் நம்பத் தகாதவராய் இருந்தால் யார் உங்களை நம்பி உண்மைச் செல்வத்தை ஒப்படைப்பார்? பிறருக்கு உரியவற்றைக் கையாளுவதில் நீங்கள் நம்பத் தகாதவர்களாய்ப் போனால் உங்களுக்கு உரியவற்றை உங்களுக்குக் கொடுப்பவர் யார்?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 வீட்டு வேலையாளும் இரு தலைவர்களுக்குப் பணிவிடை செய்ய முடியாது; ஏனெனில், ஒருவரை</a:t>
            </a:r>
          </a:p>
        </p:txBody>
      </p:sp>
    </p:spTree>
    <p:extLst>
      <p:ext uri="{BB962C8B-B14F-4D97-AF65-F5344CB8AC3E}">
        <p14:creationId xmlns:p14="http://schemas.microsoft.com/office/powerpoint/2010/main" val="490234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வெறுத்து மற்றவரிடம் அவர் அன்பு கொள்வார்; அல்லது ஒருவரைச் சார்ந்துகொண்டு மற்றவரைப் புறக்கணிப்பார்.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கடவுளுக்கும் செல்வத்துக்கும் பணிவிடை செய்ய முடியாது.”</a:t>
            </a:r>
          </a:p>
        </p:txBody>
      </p:sp>
    </p:spTree>
    <p:extLst>
      <p:ext uri="{BB962C8B-B14F-4D97-AF65-F5344CB8AC3E}">
        <p14:creationId xmlns:p14="http://schemas.microsoft.com/office/powerpoint/2010/main" val="40466730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விண்ணையும் மண்ணையும் படைத்தவராம்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ஒருவர்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மகன், தூய ஆவியராய்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 வாழ்வோரை நம்புகிறேன்.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தூய ஆவியின் வல்லமையால்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 நமக்காய் மனிதரானார்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மரியிடம் பிறந்தவராம்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 உறுதியாய் நம்புகிறேன்</a:t>
            </a:r>
          </a:p>
        </p:txBody>
      </p:sp>
    </p:spTree>
    <p:extLst>
      <p:ext uri="{BB962C8B-B14F-4D97-AF65-F5344CB8AC3E}">
        <p14:creationId xmlns:p14="http://schemas.microsoft.com/office/powerpoint/2010/main" val="38582783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பிலாத்துவின் ஆட்சியில் பாடுபட்டார்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இறந்து அடக்கப்பட்டார்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 நாளில் உயிர்த்தெழுந்தார்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 மீதே வெற்றி கொண்டார்.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விண்ணகம் வாழும் தந்தையிடம்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அரியணைக் கொண்டு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உலகம் முடியும் காலத்திலே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நடுவராய் திரும்பவும் வந்திடுவார்</a:t>
            </a:r>
          </a:p>
        </p:txBody>
      </p:sp>
    </p:spTree>
    <p:extLst>
      <p:ext uri="{BB962C8B-B14F-4D97-AF65-F5344CB8AC3E}">
        <p14:creationId xmlns:p14="http://schemas.microsoft.com/office/powerpoint/2010/main" val="22472107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தூய ஆவியாரை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அவர் துணை வேண்டுகிறேன்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 மன்னிப்பில் தூய்மை பெற்று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 வாழ்வில் நிலைத்திடுவேன்.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திரு அவை உரைப்பதை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 உறவை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 உயிர்ப்பை நிலைவாழ்வை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உறுதியுடனே நம்புகிறேன் - ஆமென்</a:t>
            </a:r>
          </a:p>
        </p:txBody>
      </p:sp>
    </p:spTree>
    <p:extLst>
      <p:ext uri="{BB962C8B-B14F-4D97-AF65-F5344CB8AC3E}">
        <p14:creationId xmlns:p14="http://schemas.microsoft.com/office/powerpoint/2010/main" val="42709927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3652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படைத்தாளும்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மைந்தனாம்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9831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பாதாளம் இறங்கி மூன்றாம் நாள்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நாற்பதாம்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நாளில்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ஆள்வதை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நடுத்தீர்க்க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34204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ஆவியை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அவை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2">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அனைவரின் உன்னத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2">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இறுதி நாளில்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 அளிக்கும்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430597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79641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கான்ஸ்தாந்திநோபுள்</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கடவுளை நம்புகின்றேன்.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காண்பவை காணாதவை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படைத்த எல்லாம் வல்ல தந்தை அவரே.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ஒரே மகனாய் உதித்த ஒரே ஆண்டவர்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கிறிஸ்துவை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காலங்களுக்கெல்லாம் முன்பே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தந்தையிடமிருந்து பிறந்தார்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கடவுளினின்று கடவுளாக,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ஒளியினின்று ஒளியாக,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கடவுளினின்று</a:t>
            </a:r>
            <a:endParaRPr lang="en-IN" sz="3600" dirty="0"/>
          </a:p>
        </p:txBody>
      </p:sp>
    </p:spTree>
    <p:extLst>
      <p:ext uri="{BB962C8B-B14F-4D97-AF65-F5344CB8AC3E}">
        <p14:creationId xmlns:p14="http://schemas.microsoft.com/office/powerpoint/2010/main" val="1862310715"/>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கடவுளாக உதித்தவர்.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உதித்தவர்,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உண்டாகப்பட்டவர் அல்லர்.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 ஒரே பொருளானவர்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வழியாகவே யாவும் படைக்கப்பட்டன.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 நமக்காகவும்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மீட்புக்காகவும்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விண்ணகம் இருந்து இறங்கினார்.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கன்னி மரியாவிடம் உடல் எடுத்து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மனிதர் ஆனார்.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நமக்காகப்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பொந்தியு பிலாத்தின் அதிகாரத்தில்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அறையப்பட்டுப்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433244019"/>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 அடக்கம் செய்யப்பட்டார்.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மறைநூல்களின்படி மூன்றாம் நாள் உயிர்த்தெழுந்தார்.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 எழுந்தருளி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தந்தையின்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வலப்பக்கம் வீற்றிருக்கின்றார்.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வாழ்வோரையும் இறந்தோரையும் தீர்ப்பிட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மாட்சியுடன் மீண்டும் வர இருக்கின்றார்.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ஆட்சிக்கு முடிவு இராது.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தந்தையிடமிருந்தும் மகனிடமிருந்தும்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புறப்படும்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ஆண்டவரும் உயிர் அளிப்பவருமான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35772902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தந்தையோடும் மகனோடும் ஒன்றாக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ஆராதனையும் மாட்சியும் பெறுகின்றார்.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இறைவாக்கினர்கள் வாயிலாகப் பேசியவர் இவரே.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கத்தோலிக்க,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திருத்தூதர் வழிவரும் திரு அவையை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 மன்னிப்புக்கான ஒரே திருமுழுக்கை ஏற்றுக்கொள்கின்றேன்.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இறந்தோரின் உயிர்ப்பையும்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வரவிருக்கும் மறு உலக வாழ்வையும் எதிர்பார்க்கின்றேன்.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2958940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32989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lvl="0" algn="ctr" eaLnBrk="0" fontAlgn="base" hangingPunct="0">
              <a:lnSpc>
                <a:spcPct val="150000"/>
              </a:lnSpc>
              <a:spcBef>
                <a:spcPct val="0"/>
              </a:spcBef>
              <a:spcAft>
                <a:spcPct val="0"/>
              </a:spcAft>
            </a:pP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திருத்தூதர்களின்</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eaLnBrk="0" fontAlgn="base" hangingPunct="0">
              <a:lnSpc>
                <a:spcPct val="150000"/>
              </a:lnSpc>
              <a:spcBef>
                <a:spcPct val="0"/>
              </a:spcBef>
              <a:spcAft>
                <a:spcPct val="0"/>
              </a:spcAft>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மரியாவிடமிருந்து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அறையப்பட்டு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செய்யப்பட்டார்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375024147"/>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9299"/>
            <a:ext cx="12192000" cy="7116885"/>
          </a:xfrm>
          <a:prstGeom prst="rect">
            <a:avLst/>
          </a:prstGeom>
          <a:noFill/>
        </p:spPr>
        <p:txBody>
          <a:bodyPr wrap="square" rtlCol="0">
            <a:spAutoFit/>
          </a:bodyPr>
          <a:lstStyle/>
          <a:p>
            <a:pPr algn="just" eaLnBrk="0" fontAlgn="base" hangingPunct="0">
              <a:lnSpc>
                <a:spcPct val="150000"/>
              </a:lnSpc>
              <a:spcBef>
                <a:spcPct val="0"/>
              </a:spcBef>
              <a:spcAft>
                <a:spcPct val="0"/>
              </a:spcAft>
            </a:pP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வலப்பக்கத்தில்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வீற்றிருக்கிறார்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45900303"/>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2561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வேண்டும் உனக்கு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தந்த 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எது வேண்டும் - 4</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மலர் யாவும் தந்தேன்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வைத்தேன்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மணமில்லையோ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கனியாவும்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வைத்தேன்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சுவையில்லையோ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353466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நான் தருவேன்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விரும்புவதென்னவோ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எளிய என் இதயம் தந்தேன்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எது வேண்டும் - 2</a:t>
            </a:r>
          </a:p>
          <a:p>
            <a:pP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வேண்டும் உனக்கு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தந்த 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எது வேண்டும் - 4</a:t>
            </a:r>
          </a:p>
        </p:txBody>
      </p:sp>
    </p:spTree>
    <p:extLst>
      <p:ext uri="{BB962C8B-B14F-4D97-AF65-F5344CB8AC3E}">
        <p14:creationId xmlns:p14="http://schemas.microsoft.com/office/powerpoint/2010/main" val="270637402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வேண்டும் உனக்கு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தந்த 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எது வேண்டும் - 4</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ஈடில்லையே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தந்தேன் கடன்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வாங்கித்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இணையில்லையே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8281687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நான் தருவேன்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விரும்புவதென்னவோ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 என் இதயம் தந்தேன்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சிறப்பாய்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எது வேண்டும் - 4</a:t>
            </a:r>
          </a:p>
          <a:p>
            <a:pP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வேண்டும் உனக்கு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தந்த 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எது வேண்டும் - 4</a:t>
            </a:r>
          </a:p>
        </p:txBody>
      </p:sp>
    </p:spTree>
    <p:extLst>
      <p:ext uri="{BB962C8B-B14F-4D97-AF65-F5344CB8AC3E}">
        <p14:creationId xmlns:p14="http://schemas.microsoft.com/office/powerpoint/2010/main" val="157812780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உம் மக்களின் காணிக்கைகளைக் கனிவுடன் ஏற்றருள உம்மை வேண்டுகின்றோம்: அதனால் நம்பிக்கையோடும் பக்தியோடும் அவர்கள் எவற்றை அறிக்கையிடுகின்றார்களோ அவற்றை விண்ணக அருளடையாளங்களால் பெற்றுக்கொள்வார்களாக.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0666461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 மறைநிகழ்வு வழியாக கிறிஸ்து புரிந்த அற்புதச் செயல் இதுவே: தேர்ந்தெடுக்கப்பட்ட வழிமரபினர், அரச குருக்களின் கூட்டத்தினர், </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64776"/>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மக்களினத்தார், அவரது உரிமைச் சொத்தான மக்கள் எனும் மாட்சியை நாங்கள் இப்பொழுது அடையுமாறு,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பாவத்திலிருந்தும் சாவின் பிடியிலிருந்தும் அழைக்க அவர் திருவுளமானார்;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இருளிலிருந்து உமது வியத்தகு ஒளிக்கு அழைக்கப்பட்ட நாங்கள் உமது வல்லமையை எங்கும் எடுத்துரைக்கச் செய்தருளினார்.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5467331"/>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 அரியணையில் அமர்வோர், தலைமை தாங்குவோரோடும் வான்படைகளின் அணிகள் அனைத்தோடும் சேர்ந்து நாங்கள் உமது மாட்சியைப் புகழ்ந்து பாடி முடிவின்றிச் சொல்வதாவது:</a:t>
            </a: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தவறிழைத்த எங்கள் மீது கிறிஸ்து இரக்கம் கொண்டு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பிறக்கத் திருவுளமானார்; சிலுவையில் பாடுபட்டு, முடிவில்லாச் சாவிலிருந்து</a:t>
            </a:r>
          </a:p>
        </p:txBody>
      </p:sp>
    </p:spTree>
    <p:extLst>
      <p:ext uri="{BB962C8B-B14F-4D97-AF65-F5344CB8AC3E}">
        <p14:creationId xmlns:p14="http://schemas.microsoft.com/office/powerpoint/2010/main" val="30772483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0480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விடுவித்தார்; இறந்தோரிடமிருந்து உயிர்த்தெழுந்து நிலைவாழ்வை எங்களுக்கு அருளினார்.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 அரியணையில் அமர்வோர், தலைமை தாங்குவோரோடும்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 நாங்கள் உமது மாட்சியைப் புகழ்ந்து பாடி முடிவின்றிச் சொல்வதாவது:தூயவர்.</a:t>
            </a:r>
          </a:p>
        </p:txBody>
      </p:sp>
    </p:spTree>
    <p:extLst>
      <p:ext uri="{BB962C8B-B14F-4D97-AF65-F5344CB8AC3E}">
        <p14:creationId xmlns:p14="http://schemas.microsoft.com/office/powerpoint/2010/main" val="23153149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353207"/>
            <a:ext cx="12192000" cy="415158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அழிவுக்கு உரிய மனிதருக்கு உமது இறை இயல்பின் ஆதரவை அளிக்கின்றீர்; மேலும் மனிதனின் சாகும் தன்மையைப் பிணி போக்கும் மருந்தாகப் பயன்படுத்தி, நாங்கள் எவ்வாறு அழிவுற்றோமோ அவ்வாறே எங்கள் ஆண்டவராகிய கிறிஸ்து வழியாக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மீட்பு அருளுகின்றீர்; இவை அனைத்தாலும் அளவற்ற மாட்சி உமக்கே உரியது என்பதை உணர்கின்றோம்.</a:t>
            </a: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03412"/>
            <a:ext cx="12192000" cy="4982582"/>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 உமது மாண்பை வானதூதர்களின் அணிகள் வழிபடுகின்றன; உமது திருமுன் எக்காலத்தும் மகிழ்கின்றன; அவர்களோடு எங்கள் குரலையும் சேர்த்துக்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அக்களிப்புடன்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31894524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கிறிஸ்து பிறந்து முன்னைய பாவ நிலையிலிருந்து மனிதரைப் புதுப்பித்தார்; பாடுபட்டு, எங்கள் பாவங்களை அழித்தார்;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63388"/>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 நிலை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வாழ்வுக்கு வழிவகுத்தார்; தந்தையே, அவர் உம்மிடம் விண்ணேறி வந்து, விண்ணகத்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 கதவுகளைத் திறந்து வைத்தார்.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நீர் உலகு அனைத்தையும் படைத்தீர், காலங்களின் மாற்றங்களையும் முறைப்படுத்தினீர், உமது சாயலில் மனிதரை உருவாக்கினீர்; இவ்வுலகின் வியத்தகு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747926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90282"/>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பொருள்கள் எல்லாவற்றையும் அவர்களுக்குப் பணிய வைத்தீர். இவ்வாறு அவர்கள் உமது படைப்புகள் அனைத்தின்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பதிலாள்களாக ஆட்சி செலுத்தவும் உம் செயல்களின் மேன்மையைக் கண்டு உம்மை இடையறாது புகழ்ந்தேத்தவும் எங்கள் ஆண்டவராகிய கிறிஸ்து வழியாகச் செய்தருளினீர்.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82706"/>
            <a:ext cx="12192000" cy="4774833"/>
          </a:xfrm>
          <a:prstGeom prst="rect">
            <a:avLst/>
          </a:prstGeom>
          <a:noFill/>
        </p:spPr>
        <p:txBody>
          <a:bodyPr wrap="square" rtlCol="0">
            <a:spAutoFit/>
          </a:bodyPr>
          <a:lstStyle/>
          <a:p>
            <a:pPr algn="just">
              <a:lnSpc>
                <a:spcPct val="3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48098701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வாழ்வதும் இயங்குவதும் இருப்பதும் உம்மிலேதான்; இந்த உடலோடு வாழ்கையில் உமது பரிவிரக்கத்தின் பயன்களை மட்டுமே நாங்கள் நாள்தோறும்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82706"/>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அனுபவிப்பதோடன்றி இப்பொழுதே நிலை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 பிணையையும் கொண்டுள்ளோம்; ஏனெனில் உம் 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முதற்கனிகளைப்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பெற்றுள்ள நாங்கள், பாஸ்கா மறைநிகழ்வின் பயன் எங்களுக்கு என்றும் உண்டு என நம்புகின்றோம்; அந்த ஆவியார் வழியாகவே நீர் இயேசுவைச் சாவினின்று உயிர்த்தெழச் செய்தீர்.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35291"/>
            <a:ext cx="12192000" cy="4013086"/>
          </a:xfrm>
          <a:prstGeom prst="rect">
            <a:avLst/>
          </a:prstGeom>
          <a:noFill/>
        </p:spPr>
        <p:txBody>
          <a:bodyPr wrap="square" rtlCol="0">
            <a:spAutoFit/>
          </a:bodyPr>
          <a:lstStyle/>
          <a:p>
            <a:pPr algn="just">
              <a:lnSpc>
                <a:spcPct val="2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சொல்வதாவது:தூயவர்.</a:t>
            </a:r>
          </a:p>
        </p:txBody>
      </p:sp>
    </p:spTree>
    <p:extLst>
      <p:ext uri="{BB962C8B-B14F-4D97-AF65-F5344CB8AC3E}">
        <p14:creationId xmlns:p14="http://schemas.microsoft.com/office/powerpoint/2010/main" val="192232298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நீர் எங்களுக்கு மீட்பரை அனுப்பும் அளவுக்கு உலகின் மீது பரிவன்பு கொண்டீர்; அவர் பாவம் தவிர மற்றனைத்திலும் எங்களைப் போல இருக்கத்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418155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 கொண்டீர்; இவ்வாறு நீர் உம் திருமகனிடம் செலுத்திய அன்பை எங்கள் மீதும் செலுத்தினீர்; நாங்கள் கீழ்ப்படியாமையால் பாவம் செய்து இழந்த உம்முடைய கொடைகளை அவருடைய கீழ்ப்படிதலால் மீட்டு எங்களுக்கு அருளினீர்.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021923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பாவப் பழியால் வெகுதொலைவில் அகன்றிருந்த உம் பிள்ளைகளை உம் திருமகனின் இரத்தத்தாலும் தூய ஆவியாரின் வல்லமையாலும்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7513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மீண்டும் ஒன்றிணைக்கத் திருவுளமானீர்; இவ்வாறு உம் மக்கள் மூவொரு கடவுளின்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ஒன்றிப்பால் ஒருங்கிணைக்கப்பட்டுக் கிறிஸ்துவின் உடலும் தூய ஆவியாரின் கோவிலுமான திரு அவையாகத் திகழச் செய்தீர்; இதனால் பல்வகையில் வெளிப்படும் உமது ஞானத்தைப் புகழச் செய்தீர்.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88894"/>
            <a:ext cx="12192000" cy="4013086"/>
          </a:xfrm>
          <a:prstGeom prst="rect">
            <a:avLst/>
          </a:prstGeom>
          <a:noFill/>
        </p:spPr>
        <p:txBody>
          <a:bodyPr wrap="square" rtlCol="0">
            <a:spAutoFit/>
          </a:bodyPr>
          <a:lstStyle/>
          <a:p>
            <a:pPr algn="just">
              <a:lnSpc>
                <a:spcPct val="2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களோடும் புனிதரின் பெருந்திரளோடும்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38668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நியமங்களைக் கருத்தாய்க் கடைப்பிடிக்க நீர் கட்டளையிட்டீர்; அதனால் உம்முடைய விதிமுறைகளை நான் கடைப்பிடிக்க என் வழிகளை நிலைப்படுத்தும்.</a:t>
            </a: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 10:14</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 ஆயன் நானே! என்கிறார் ஆண்டவர். நான் என் ஆடுகளை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அறிந்திருக்கிறேன்; என் ஆடுகளும் என்னை அறிந்திருக்கின்றன.</a:t>
            </a:r>
          </a:p>
        </p:txBody>
      </p:sp>
    </p:spTree>
    <p:extLst>
      <p:ext uri="{BB962C8B-B14F-4D97-AF65-F5344CB8AC3E}">
        <p14:creationId xmlns:p14="http://schemas.microsoft.com/office/powerpoint/2010/main" val="17121409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5AB02-A3B7-EA32-7FB0-19EDC897908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8E36A96-D35E-CEEA-044E-1C4437E2D8A7}"/>
              </a:ext>
            </a:extLst>
          </p:cNvPr>
          <p:cNvSpPr txBox="1"/>
          <p:nvPr/>
        </p:nvSpPr>
        <p:spPr>
          <a:xfrm>
            <a:off x="0" y="1264024"/>
            <a:ext cx="12192000" cy="4013086"/>
          </a:xfrm>
          <a:prstGeom prst="rect">
            <a:avLst/>
          </a:prstGeom>
          <a:noFill/>
        </p:spPr>
        <p:txBody>
          <a:bodyPr wrap="square" rtlCol="0">
            <a:spAutoFit/>
          </a:bodyPr>
          <a:lstStyle/>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எழுந்து வா</a:t>
            </a: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உதயமாய்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வா (2)</a:t>
            </a: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வசந்தமாய்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 வா</a:t>
            </a:r>
          </a:p>
        </p:txBody>
      </p:sp>
    </p:spTree>
    <p:extLst>
      <p:ext uri="{BB962C8B-B14F-4D97-AF65-F5344CB8AC3E}">
        <p14:creationId xmlns:p14="http://schemas.microsoft.com/office/powerpoint/2010/main" val="128476597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5AB02-A3B7-EA32-7FB0-19EDC897908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8E36A96-D35E-CEEA-044E-1C4437E2D8A7}"/>
              </a:ext>
            </a:extLst>
          </p:cNvPr>
          <p:cNvSpPr txBox="1"/>
          <p:nvPr/>
        </p:nvSpPr>
        <p:spPr>
          <a:xfrm>
            <a:off x="0" y="0"/>
            <a:ext cx="12192000" cy="6644576"/>
          </a:xfrm>
          <a:prstGeom prst="rect">
            <a:avLst/>
          </a:prstGeom>
          <a:noFill/>
        </p:spPr>
        <p:txBody>
          <a:bodyPr wrap="square" rtlCol="0">
            <a:spAutoFit/>
          </a:bodyPr>
          <a:lstStyle/>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தாங்கும் உனது கரம்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காக்க வேண்டும்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வேண்டும்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வாழ வேண்டும்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இங்கு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சூழ்கின்றபோது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மருந்தாக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எனில் வரவேண்டும்</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621458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5AB02-A3B7-EA32-7FB0-19EDC897908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8E36A96-D35E-CEEA-044E-1C4437E2D8A7}"/>
              </a:ext>
            </a:extLst>
          </p:cNvPr>
          <p:cNvSpPr txBox="1"/>
          <p:nvPr/>
        </p:nvSpPr>
        <p:spPr>
          <a:xfrm>
            <a:off x="0" y="1264024"/>
            <a:ext cx="12192000" cy="4013086"/>
          </a:xfrm>
          <a:prstGeom prst="rect">
            <a:avLst/>
          </a:prstGeom>
          <a:noFill/>
        </p:spPr>
        <p:txBody>
          <a:bodyPr wrap="square" rtlCol="0">
            <a:spAutoFit/>
          </a:bodyPr>
          <a:lstStyle/>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எழுந்து வா</a:t>
            </a: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உதயமாய்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வா (2)</a:t>
            </a: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வசந்தமாய்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 வா</a:t>
            </a:r>
          </a:p>
        </p:txBody>
      </p:sp>
    </p:spTree>
    <p:extLst>
      <p:ext uri="{BB962C8B-B14F-4D97-AF65-F5344CB8AC3E}">
        <p14:creationId xmlns:p14="http://schemas.microsoft.com/office/powerpoint/2010/main" val="77032077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5AB02-A3B7-EA32-7FB0-19EDC897908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8E36A96-D35E-CEEA-044E-1C4437E2D8A7}"/>
              </a:ext>
            </a:extLst>
          </p:cNvPr>
          <p:cNvSpPr txBox="1"/>
          <p:nvPr/>
        </p:nvSpPr>
        <p:spPr>
          <a:xfrm>
            <a:off x="0" y="0"/>
            <a:ext cx="12192000" cy="5813579"/>
          </a:xfrm>
          <a:prstGeom prst="rect">
            <a:avLst/>
          </a:prstGeom>
          <a:noFill/>
        </p:spPr>
        <p:txBody>
          <a:bodyPr wrap="square" rtlCol="0">
            <a:spAutoFit/>
          </a:bodyPr>
          <a:lstStyle/>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வாழும்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வாழ்வில் நிலையாக வேண்டும்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 வேண்டும்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உன் பாதம் நான் சேர வேண்டும்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நாளும்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a:t>
            </a:r>
          </a:p>
        </p:txBody>
      </p:sp>
    </p:spTree>
    <p:extLst>
      <p:ext uri="{BB962C8B-B14F-4D97-AF65-F5344CB8AC3E}">
        <p14:creationId xmlns:p14="http://schemas.microsoft.com/office/powerpoint/2010/main" val="125516820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5AB02-A3B7-EA32-7FB0-19EDC897908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8E36A96-D35E-CEEA-044E-1C4437E2D8A7}"/>
              </a:ext>
            </a:extLst>
          </p:cNvPr>
          <p:cNvSpPr txBox="1"/>
          <p:nvPr/>
        </p:nvSpPr>
        <p:spPr>
          <a:xfrm>
            <a:off x="0" y="1264024"/>
            <a:ext cx="12192000" cy="4013086"/>
          </a:xfrm>
          <a:prstGeom prst="rect">
            <a:avLst/>
          </a:prstGeom>
          <a:noFill/>
        </p:spPr>
        <p:txBody>
          <a:bodyPr wrap="square" rtlCol="0">
            <a:spAutoFit/>
          </a:bodyPr>
          <a:lstStyle/>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எழுந்து வா</a:t>
            </a: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உதயமாய்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வா (2)</a:t>
            </a: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வசந்தமாய்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 வா</a:t>
            </a:r>
          </a:p>
        </p:txBody>
      </p:sp>
    </p:spTree>
    <p:extLst>
      <p:ext uri="{BB962C8B-B14F-4D97-AF65-F5344CB8AC3E}">
        <p14:creationId xmlns:p14="http://schemas.microsoft.com/office/powerpoint/2010/main" val="269537241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அருளடையாளங்களால் புத்துயிர் பெற்ற எங்களுக்கு உமது இடையறாத உதவியைக் கனிவுடன் என்றும் அருள்வீராக; அதனால் மீட்பின் பயனை இம்மறைநிகழ்வுகளிலும் அன்றாட வாழ்விலும் பெற்றுக்கொள்வோமாக.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64385922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 கீதம் பாடியே உன் புகழைப் பாடுவேன்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அன்பின் பெருமை அகிலம் விளங்க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மாண்பைப் போற்றுவேன் (2) ஆவே.. ஆவே.. ஆவே..</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பாவிகளின் ஆதரவே பாருலகோர் ஒளியே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தாய் நீயே எம் குரல் கேளம்மா - 2</a:t>
            </a:r>
          </a:p>
        </p:txBody>
      </p:sp>
    </p:spTree>
    <p:extLst>
      <p:ext uri="{BB962C8B-B14F-4D97-AF65-F5344CB8AC3E}">
        <p14:creationId xmlns:p14="http://schemas.microsoft.com/office/powerpoint/2010/main" val="44730739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 கீதம் பாடியே உன் புகழைப் பாடுவேன்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அன்பின் பெருமை அகிலம் விளங்க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மாண்பைப் போற்றுவேன் (2) ஆவே.. ஆவே.. ஆவே..</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தாயெனவே யாம் அழைப்போம்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தாயன்பில் வாழுவோம்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 உலகிலே காத்திடுவாய் அம்மா - 2</a:t>
            </a:r>
          </a:p>
        </p:txBody>
      </p:sp>
    </p:spTree>
    <p:extLst>
      <p:ext uri="{BB962C8B-B14F-4D97-AF65-F5344CB8AC3E}">
        <p14:creationId xmlns:p14="http://schemas.microsoft.com/office/powerpoint/2010/main" val="398529619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நித்திய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ஊழியர்களாகிய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நாள்தோறும்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உடலை ஏந்தும் அவர்கள் 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கறைபடாதபடியும்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விலைமதிக்கப்படாத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836008782"/>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தூய்மைப்படுத்தியருளும்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நாட்டமற்றவர்களாக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அருட்கொடைகளாலும்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ஆசீர்வதித்து,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7264955"/>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பணிசெய்யும் மக்கள் மண்ணுலகில் அவர்களுக்கு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விண்ணுலகில் அழகிய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மணிமகுடமாகவும்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 புனிதமான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284267120"/>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2204637052"/>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569679"/>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76195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02224160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265100928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7166</TotalTime>
  <Words>6040</Words>
  <Application>Microsoft Office PowerPoint</Application>
  <PresentationFormat>Widescreen</PresentationFormat>
  <Paragraphs>673</Paragraphs>
  <Slides>191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191</vt:i4>
      </vt:variant>
    </vt:vector>
  </HeadingPairs>
  <TitlesOfParts>
    <vt:vector size="200"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89</cp:revision>
  <dcterms:created xsi:type="dcterms:W3CDTF">2022-07-13T11:32:32Z</dcterms:created>
  <dcterms:modified xsi:type="dcterms:W3CDTF">2024-09-02T11:48:46Z</dcterms:modified>
</cp:coreProperties>
</file>