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4989" r:id="rId3"/>
    <p:sldId id="5255" r:id="rId4"/>
    <p:sldId id="5239" r:id="rId5"/>
    <p:sldId id="5240" r:id="rId6"/>
    <p:sldId id="5243" r:id="rId7"/>
    <p:sldId id="5241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16" r:id="rId47"/>
    <p:sldId id="4317" r:id="rId48"/>
    <p:sldId id="4318" r:id="rId49"/>
    <p:sldId id="4319" r:id="rId50"/>
    <p:sldId id="4271" r:id="rId51"/>
    <p:sldId id="4272" r:id="rId52"/>
    <p:sldId id="4273" r:id="rId53"/>
    <p:sldId id="4161" r:id="rId54"/>
    <p:sldId id="4990" r:id="rId55"/>
    <p:sldId id="4991" r:id="rId56"/>
    <p:sldId id="3290" r:id="rId57"/>
    <p:sldId id="3292" r:id="rId58"/>
    <p:sldId id="5438" r:id="rId59"/>
    <p:sldId id="3259" r:id="rId60"/>
    <p:sldId id="3297" r:id="rId61"/>
    <p:sldId id="3320" r:id="rId62"/>
    <p:sldId id="5439" r:id="rId63"/>
    <p:sldId id="5440" r:id="rId64"/>
    <p:sldId id="3850" r:id="rId65"/>
    <p:sldId id="3851" r:id="rId66"/>
    <p:sldId id="5441" r:id="rId67"/>
    <p:sldId id="5442" r:id="rId68"/>
    <p:sldId id="3853" r:id="rId69"/>
    <p:sldId id="3246" r:id="rId70"/>
    <p:sldId id="4485" r:id="rId71"/>
    <p:sldId id="3303" r:id="rId72"/>
    <p:sldId id="3338" r:id="rId73"/>
    <p:sldId id="5443" r:id="rId74"/>
    <p:sldId id="5444" r:id="rId75"/>
    <p:sldId id="5445" r:id="rId76"/>
    <p:sldId id="1378" r:id="rId77"/>
    <p:sldId id="4482" r:id="rId78"/>
    <p:sldId id="3635" r:id="rId79"/>
    <p:sldId id="4244" r:id="rId80"/>
    <p:sldId id="4245" r:id="rId81"/>
    <p:sldId id="3649" r:id="rId82"/>
    <p:sldId id="5251" r:id="rId83"/>
    <p:sldId id="5252" r:id="rId84"/>
    <p:sldId id="5253" r:id="rId85"/>
    <p:sldId id="5254" r:id="rId86"/>
    <p:sldId id="1106" r:id="rId87"/>
    <p:sldId id="4278" r:id="rId88"/>
    <p:sldId id="4279" r:id="rId89"/>
    <p:sldId id="4280" r:id="rId90"/>
    <p:sldId id="4281" r:id="rId91"/>
    <p:sldId id="4283" r:id="rId92"/>
    <p:sldId id="4284" r:id="rId93"/>
    <p:sldId id="4282" r:id="rId94"/>
    <p:sldId id="4691" r:id="rId95"/>
    <p:sldId id="4692" r:id="rId96"/>
    <p:sldId id="4693" r:id="rId97"/>
    <p:sldId id="4694" r:id="rId98"/>
    <p:sldId id="3423" r:id="rId99"/>
    <p:sldId id="4992" r:id="rId100"/>
    <p:sldId id="4324" r:id="rId101"/>
    <p:sldId id="1470" r:id="rId102"/>
    <p:sldId id="1471" r:id="rId103"/>
    <p:sldId id="1472" r:id="rId104"/>
    <p:sldId id="4246" r:id="rId105"/>
    <p:sldId id="4247" r:id="rId106"/>
    <p:sldId id="4286" r:id="rId107"/>
    <p:sldId id="1476" r:id="rId108"/>
    <p:sldId id="4248" r:id="rId109"/>
    <p:sldId id="4249" r:id="rId110"/>
    <p:sldId id="4287" r:id="rId111"/>
    <p:sldId id="1480" r:id="rId112"/>
    <p:sldId id="4250" r:id="rId113"/>
    <p:sldId id="4251" r:id="rId114"/>
    <p:sldId id="4252" r:id="rId115"/>
    <p:sldId id="4288" r:id="rId116"/>
    <p:sldId id="1485" r:id="rId117"/>
    <p:sldId id="4253" r:id="rId118"/>
    <p:sldId id="4254" r:id="rId119"/>
    <p:sldId id="4289" r:id="rId120"/>
    <p:sldId id="1489" r:id="rId121"/>
    <p:sldId id="4255" r:id="rId122"/>
    <p:sldId id="4256" r:id="rId123"/>
    <p:sldId id="4327" r:id="rId124"/>
    <p:sldId id="4290" r:id="rId125"/>
    <p:sldId id="1494" r:id="rId126"/>
    <p:sldId id="4257" r:id="rId127"/>
    <p:sldId id="4258" r:id="rId128"/>
    <p:sldId id="4259" r:id="rId129"/>
    <p:sldId id="4291" r:id="rId130"/>
    <p:sldId id="1499" r:id="rId131"/>
    <p:sldId id="4261" r:id="rId132"/>
    <p:sldId id="4260" r:id="rId133"/>
    <p:sldId id="4292" r:id="rId134"/>
    <p:sldId id="1504" r:id="rId135"/>
    <p:sldId id="4262" r:id="rId136"/>
    <p:sldId id="4263" r:id="rId137"/>
    <p:sldId id="4328" r:id="rId138"/>
    <p:sldId id="4293" r:id="rId139"/>
    <p:sldId id="4483" r:id="rId140"/>
    <p:sldId id="3784" r:id="rId141"/>
    <p:sldId id="3785" r:id="rId142"/>
    <p:sldId id="3786" r:id="rId143"/>
    <p:sldId id="3787" r:id="rId144"/>
    <p:sldId id="3788" r:id="rId145"/>
    <p:sldId id="3789" r:id="rId146"/>
    <p:sldId id="3790" r:id="rId147"/>
    <p:sldId id="3791" r:id="rId148"/>
    <p:sldId id="3792" r:id="rId149"/>
    <p:sldId id="3793" r:id="rId150"/>
    <p:sldId id="3794" r:id="rId151"/>
    <p:sldId id="3795" r:id="rId152"/>
    <p:sldId id="3796" r:id="rId153"/>
    <p:sldId id="3797" r:id="rId154"/>
    <p:sldId id="3798" r:id="rId155"/>
    <p:sldId id="3799" r:id="rId156"/>
    <p:sldId id="3800" r:id="rId157"/>
    <p:sldId id="3801" r:id="rId158"/>
    <p:sldId id="4294" r:id="rId159"/>
    <p:sldId id="4295" r:id="rId160"/>
    <p:sldId id="4139" r:id="rId161"/>
    <p:sldId id="3805" r:id="rId162"/>
    <p:sldId id="3806" r:id="rId163"/>
    <p:sldId id="3807" r:id="rId164"/>
    <p:sldId id="4993" r:id="rId165"/>
    <p:sldId id="5167" r:id="rId166"/>
    <p:sldId id="5434" r:id="rId167"/>
    <p:sldId id="5436" r:id="rId168"/>
    <p:sldId id="5435" r:id="rId169"/>
    <p:sldId id="5437" r:id="rId170"/>
    <p:sldId id="889" r:id="rId171"/>
    <p:sldId id="4285" r:id="rId172"/>
    <p:sldId id="4982" r:id="rId173"/>
    <p:sldId id="5250" r:id="rId174"/>
    <p:sldId id="4994" r:id="rId175"/>
    <p:sldId id="4326" r:id="rId176"/>
    <p:sldId id="4484" r:id="rId177"/>
    <p:sldId id="3656" r:id="rId178"/>
    <p:sldId id="4381" r:id="rId179"/>
    <p:sldId id="4925" r:id="rId180"/>
    <p:sldId id="4947" r:id="rId181"/>
    <p:sldId id="4948" r:id="rId182"/>
    <p:sldId id="4147" r:id="rId183"/>
    <p:sldId id="3691" r:id="rId184"/>
    <p:sldId id="3692" r:id="rId185"/>
    <p:sldId id="3693" r:id="rId186"/>
    <p:sldId id="4966" r:id="rId187"/>
    <p:sldId id="3835" r:id="rId188"/>
    <p:sldId id="3897" r:id="rId18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theme" Target="theme/theme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tableStyles" Target="tableStyle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25ஆம்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மக்களின் மீட்பர் நாமே, என்கிறார் ஆண்டவர். எத்தகைய இடுக்கண்களில் என்னைக் கூவி அழைத்தாலும் நான் அவர்களுக்குச் செவிசாய்ப்பேன்; நான் என்றும் அவர்களுக்கு ஆண்டவராய்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2816492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கொண்டாடுவோம்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ஒன்றாகுவோம்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இந்த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மனிதநலம்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மலர்ந்து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மாண்படைய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2343670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பகைமை உணர்வுகளை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களைந்து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பாசத்தைப்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பொழிந்தே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வேற்றுமை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மதித்திங்கு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ஒற்றுமையுடனே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பழகுவோம்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இலக்கணமாகிடவே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அன்றாடம் உறவுகள்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வளர்ந்திடவே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சேர்வோம்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விரும்பும்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படைப்போம்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3014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கொண்டாடுவோம்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ஒன்றாகுவோம்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இந்த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மனிதநலம்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மலர்ந்து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மாண்படைய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4117350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பாகுபாடுகளை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வெறுத்து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சமத்துவம்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பிளவுகள்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பிணக்குகள்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ஓய்ந்திங்கு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பிறரையும்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நேசிக்கத்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துவங்குவோம்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உள்ளங்கள்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ஒன்றாக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உலகெல்லாம்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நிறையன்பு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துலங்கிடவே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சேர்வோம்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விரும்பும்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படைப்போம்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3711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கொண்டாடுவோம்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ஒன்றாகுவோம்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இந்த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மனிதநலம்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மலர்ந்து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மாண்படைய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2301854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உம்மையும் பிறரையும் அன்பு செய்வதில் திருச்சட்டத்தின் எல்லாக் கட்டளைகளும் அடங்கியிருக்கச் செய்தீரே; உம் கட்டளைகளைக் கடைப்பிடிக்கும் நாங்கள் முடிவில்லா வாழ்வுக்கு வந்து சேரும் தகுதி பெற எங்களுக்கு அருள்வீராக.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80909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88228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இழிவான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சாலமோனின்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17-20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பொல்லாதவர்கள்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நீதிமான்களுடைய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சொற்கள் உண்மையா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கண்டறிவோம்; முடிவில் அவர்களுக்கு என்ன நிகழும்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ஆய்ந்தறிவோம்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நீதிமான்கள்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மக்கள் என்றால், அவர் அவர்களுக்கு உதவி செய்வார்;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பகைவரிடமிருந்து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கனிவினைக்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ஆய்ந்தறியவும்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வசைமொழி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சோதித்தறிவோம்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இழிவான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வாய்மொழிப்படி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பாதுகாப்புப்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.'</a:t>
            </a:r>
          </a:p>
        </p:txBody>
      </p:sp>
    </p:spTree>
    <p:extLst>
      <p:ext uri="{BB962C8B-B14F-4D97-AF65-F5344CB8AC3E}">
        <p14:creationId xmlns:p14="http://schemas.microsoft.com/office/powerpoint/2010/main" val="28261506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54: 1-2. 3. 4,6 (பல்லவி: 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தலைவர்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உள்ளோருடன்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கடவுளே,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கடவுளே,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விண்ணப்பத்தைக்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தலைவர்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உள்ளோருடன்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செருக்குற்றோர்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எழுந்துள்ளனர்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உயிரைப்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பறிக்கப்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கடவுளை அறவே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நினைப்பதில்லை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தலைவர்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உள்ளோருடன்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83446885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இதோ!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இருக்கின்றார்; என் தலைவர்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உள்ளோருடன்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தன்னார்வத்தோடு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பெயருக்கு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இதுவே நன்று.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தலைவர்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உள்ளோருடன்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813512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3: 16- 4: 3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அன்பிற்குரியவர்களே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பொறாமையும்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கட்சி மனப்பான்மையும் உள்ள இடத்தில் குழப்பமும்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கொடுஞ்செயல்களும்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நடக்கும்.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தலையாய பண்பு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மேலும் அது அமைதியை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பொறுமை கொள்ளும்;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இணங்கிப்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தன்மையுடையது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நற்செயல்களும்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நிறைந்தது; நடுநிலை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தவறாதது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வெளிவேடமற்றது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சண்டை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சச்சரவுகள்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காரணமென்ன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உங்களுக்குள்ளே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போராடிக்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சிற்றின்ப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அல்லவா? நீங்கள் ஆசைப்படுவது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கிடைக்காததால்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கொலை செய்கிறீர்கள்; பேராசை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 முடியாததால் சண்டை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சச்சரவுகள்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உண்டாக்குகிறீர்கள்.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152478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 நீங்கள்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பெறமுடிவதில்லை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கேட்டாலும்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ஏனெனில் நீங்கள் 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கேட்கிறீர்கள்;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சிற்றின்ப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கேட்கிறீர்கள்.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19607108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தெச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2: 14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நம்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அடையும்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அறிவித்த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அவர் உங்களை அழைத்தார்.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ஒருவர் முதல்வராக இருக்க விரும்பினால்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கடைசியானவராக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இருக்கட்டும்.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9: 30-37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அது யாருக்கும் தெரியக்கூடாது என்று இயேசு விரும்பினார். ஏனெனில்,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மக்களின் கையில்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ஒப்புவிக்கப்பட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இருக்கிறார்;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கொலை செய்வார்கள்.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கொல்லப்பட்ட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 அவர் உயிர்த்தெழுவார்” என்று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சொன்னது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அவரிடம் விளக்கம் கேட்கவும்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கப்பர்நாகுமுக்கு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வந்தார்கள். அவர்கள் வீட்டில் இருந்த பொழுது இயேசு, “வழியில்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வாதாடிக்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அவர்களிடம் கேட்டார்.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பேசாதிருந்தார்கள்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பெரியவர் யார்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வழியில்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வாதாடிக்கொண்டு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85667763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அவர் அமர்ந்து,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கூப்பிட்டு, அவர்களிடம், “ஒருவர் முதல்வராக இருக்க விரும்பினால்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கடைசியானவராகவும்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தொண்டராகவும்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இருக்கட்டும்”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பிறகு அவர் ஒரு சிறு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எடுத்து, அவர்கள் நடுவே நிறுத்தி,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அரவணைத்துக்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கொண்டு, “இத்தகைய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ஒன்றை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006158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மட்டும் அல்ல,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அனுப்பினவரையே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ஏற்றுக்கொள்கிறார்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688515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 வேண்டும்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 தந்த 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 எது வேண்டும் - 4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மலர் யாவும் 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மணமில்லையோ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கனியாவும்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திருப்பீடம்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சுவையில்லையோ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534662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எதை நான் தருவேன்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விரும்புவதென்னவோ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என் இதயம் தந்தேன்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இருக்குமோ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எது வேண்டும் - 2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 வேண்டும்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 தந்த 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 எது வேண்டும் - 4</a:t>
            </a:r>
          </a:p>
        </p:txBody>
      </p:sp>
    </p:spTree>
    <p:extLst>
      <p:ext uri="{BB962C8B-B14F-4D97-AF65-F5344CB8AC3E}">
        <p14:creationId xmlns:p14="http://schemas.microsoft.com/office/powerpoint/2010/main" val="270637402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 வேண்டும்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 தந்த 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 எது வேண்டும் - 4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பொருள்கோடி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 கடன்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வாங்கித்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இணையில்லையே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281687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எதை நான் தருவேன்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விரும்புவதென்னவோ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 என் இதயம் தந்தேன்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இருக்குமோ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எது வேண்டும் - 4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 வேண்டும்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 தந்த 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 எது வேண்டும் - 4</a:t>
            </a:r>
          </a:p>
        </p:txBody>
      </p:sp>
    </p:spTree>
    <p:extLst>
      <p:ext uri="{BB962C8B-B14F-4D97-AF65-F5344CB8AC3E}">
        <p14:creationId xmlns:p14="http://schemas.microsoft.com/office/powerpoint/2010/main" val="157812780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 மக்களின் காணிக்கைகளைக் கனிவுடன் ஏற்றருள உம்மை வேண்டுகின்றோம்: அதனால் நம்பிக்கையோடும் பக்தியோடும் அவர்கள் எவற்றை அறிக்கையிடுகின்றார்களோ அவற்றை விண்ணக அருளடையாளங்களால் பெற்றுக்கொள்வார்களாக.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666461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நியமங்களைக் கருத்தாய்க் கடைப்பிடிக்க நீர் கட்டளையிட்டீர்; அதனால் உம்முடைய விதிமுறைகளை நான் கடைப்பிடிக்க என் வழிகளை நிலைப்படுத்தும்.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10:14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 ஆயன் நானே! என்கிறார் ஆண்டவர். நான் என் ஆடுகளை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அறிந்திருக்கிறேன்; என் ஆடுகளும் என்னை அறிந்திருக்கின்றன.</a:t>
            </a:r>
          </a:p>
        </p:txBody>
      </p:sp>
    </p:spTree>
    <p:extLst>
      <p:ext uri="{BB962C8B-B14F-4D97-AF65-F5344CB8AC3E}">
        <p14:creationId xmlns:p14="http://schemas.microsoft.com/office/powerpoint/2010/main" val="171214090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5AB02-A3B7-EA32-7FB0-19EDC8979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E36A96-D35E-CEEA-044E-1C4437E2D8A7}"/>
              </a:ext>
            </a:extLst>
          </p:cNvPr>
          <p:cNvSpPr txBox="1"/>
          <p:nvPr/>
        </p:nvSpPr>
        <p:spPr>
          <a:xfrm>
            <a:off x="0" y="126402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 வா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 வா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 வா</a:t>
            </a:r>
          </a:p>
        </p:txBody>
      </p:sp>
    </p:spTree>
    <p:extLst>
      <p:ext uri="{BB962C8B-B14F-4D97-AF65-F5344CB8AC3E}">
        <p14:creationId xmlns:p14="http://schemas.microsoft.com/office/powerpoint/2010/main" val="1284765974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5AB02-A3B7-EA32-7FB0-19EDC8979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E36A96-D35E-CEEA-044E-1C4437E2D8A7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எனதுள்ளம்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தாங்கும் உனது கரம்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காக்க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வாழ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இங்கு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சூழ்கின்றபோது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மருந்தாக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எனில் வரவேண்டும்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6214587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5AB02-A3B7-EA32-7FB0-19EDC8979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E36A96-D35E-CEEA-044E-1C4437E2D8A7}"/>
              </a:ext>
            </a:extLst>
          </p:cNvPr>
          <p:cNvSpPr txBox="1"/>
          <p:nvPr/>
        </p:nvSpPr>
        <p:spPr>
          <a:xfrm>
            <a:off x="0" y="126402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 வா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 வா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 வா</a:t>
            </a:r>
          </a:p>
        </p:txBody>
      </p:sp>
    </p:spTree>
    <p:extLst>
      <p:ext uri="{BB962C8B-B14F-4D97-AF65-F5344CB8AC3E}">
        <p14:creationId xmlns:p14="http://schemas.microsoft.com/office/powerpoint/2010/main" val="770320775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5AB02-A3B7-EA32-7FB0-19EDC8979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E36A96-D35E-CEEA-044E-1C4437E2D8A7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வாழும்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வசந்தம்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வாழ்வில் நிலையாக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மீளாத்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உன் பாதம் நான் சேர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நாளும்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1255168206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5AB02-A3B7-EA32-7FB0-19EDC8979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E36A96-D35E-CEEA-044E-1C4437E2D8A7}"/>
              </a:ext>
            </a:extLst>
          </p:cNvPr>
          <p:cNvSpPr txBox="1"/>
          <p:nvPr/>
        </p:nvSpPr>
        <p:spPr>
          <a:xfrm>
            <a:off x="0" y="126402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 வா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 வா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 வா</a:t>
            </a:r>
          </a:p>
        </p:txBody>
      </p:sp>
    </p:spTree>
    <p:extLst>
      <p:ext uri="{BB962C8B-B14F-4D97-AF65-F5344CB8AC3E}">
        <p14:creationId xmlns:p14="http://schemas.microsoft.com/office/powerpoint/2010/main" val="2695372418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அருளடையாளங்களால் புத்துயிர் பெற்ற எங்களுக்கு உமது இடையறாத உதவியைக் கனிவுடன் என்றும் அருள்வீராக; அதனால் மீட்பின் பயனை இம்மறைநிகழ்வுகளிலும் அன்றாட வாழ்விலும் பெற்றுக்கொள்வோமாக.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3859226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ஆவே கீதம் பாடியே உன் புகழைப் பாடுவேன்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அன்பின் பெருமை அகிலம் விளங்க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மாண்பைப் போற்றுவேன் (2) ஆவே.. ஆவே.. ஆவே..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பாவிகளின் ஆதரவே பாருலகோர் ஒளியே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தாய் நீயே எம் குரல் கேளம்மா - 2</a:t>
            </a:r>
          </a:p>
        </p:txBody>
      </p:sp>
    </p:spTree>
    <p:extLst>
      <p:ext uri="{BB962C8B-B14F-4D97-AF65-F5344CB8AC3E}">
        <p14:creationId xmlns:p14="http://schemas.microsoft.com/office/powerpoint/2010/main" val="447307390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ஆவே கீதம் பாடியே உன் புகழைப் பாடுவேன்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அன்பின் பெருமை அகிலம் விளங்க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மாண்பைப் போற்றுவேன் (2) ஆவே.. ஆவே.. ஆவே..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தாயெனவே யாம் அழைப்போம்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தாயன்பில் வாழுவோம்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மாய உலகிலே காத்திடுவாய் அம்மா - 2</a:t>
            </a:r>
          </a:p>
        </p:txBody>
      </p:sp>
    </p:spTree>
    <p:extLst>
      <p:ext uri="{BB962C8B-B14F-4D97-AF65-F5344CB8AC3E}">
        <p14:creationId xmlns:p14="http://schemas.microsoft.com/office/powerpoint/2010/main" val="3985296194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7167</TotalTime>
  <Words>5867</Words>
  <Application>Microsoft Office PowerPoint</Application>
  <PresentationFormat>Widescreen</PresentationFormat>
  <Paragraphs>665</Paragraphs>
  <Slides>188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188</vt:i4>
      </vt:variant>
    </vt:vector>
  </HeadingPairs>
  <TitlesOfParts>
    <vt:vector size="197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91</cp:revision>
  <dcterms:created xsi:type="dcterms:W3CDTF">2022-07-13T11:32:32Z</dcterms:created>
  <dcterms:modified xsi:type="dcterms:W3CDTF">2024-09-02T11:53:17Z</dcterms:modified>
</cp:coreProperties>
</file>