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5022" r:id="rId2"/>
    <p:sldId id="5253" r:id="rId3"/>
    <p:sldId id="4518" r:id="rId4"/>
    <p:sldId id="4507" r:id="rId5"/>
    <p:sldId id="4508" r:id="rId6"/>
    <p:sldId id="4509" r:id="rId7"/>
    <p:sldId id="4510"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4" r:id="rId35"/>
    <p:sldId id="4023" r:id="rId36"/>
    <p:sldId id="5258" r:id="rId37"/>
    <p:sldId id="5259" r:id="rId38"/>
    <p:sldId id="4331" r:id="rId39"/>
    <p:sldId id="4332" r:id="rId40"/>
    <p:sldId id="5260" r:id="rId41"/>
    <p:sldId id="5261" r:id="rId42"/>
    <p:sldId id="5262" r:id="rId43"/>
    <p:sldId id="4333" r:id="rId44"/>
    <p:sldId id="4334" r:id="rId45"/>
    <p:sldId id="4335" r:id="rId46"/>
    <p:sldId id="5255" r:id="rId47"/>
    <p:sldId id="3260" r:id="rId48"/>
    <p:sldId id="5256" r:id="rId49"/>
    <p:sldId id="5257" r:id="rId50"/>
    <p:sldId id="4336" r:id="rId51"/>
    <p:sldId id="4337" r:id="rId52"/>
    <p:sldId id="3303" r:id="rId53"/>
    <p:sldId id="3338" r:id="rId54"/>
    <p:sldId id="1378" r:id="rId55"/>
    <p:sldId id="4482" r:id="rId56"/>
    <p:sldId id="4819" r:id="rId57"/>
    <p:sldId id="5170" r:id="rId58"/>
    <p:sldId id="4960" r:id="rId59"/>
    <p:sldId id="4967" r:id="rId60"/>
    <p:sldId id="3424" r:id="rId61"/>
    <p:sldId id="1470" r:id="rId62"/>
    <p:sldId id="1471" r:id="rId63"/>
    <p:sldId id="1472" r:id="rId64"/>
    <p:sldId id="4246" r:id="rId65"/>
    <p:sldId id="4247" r:id="rId66"/>
    <p:sldId id="4286" r:id="rId67"/>
    <p:sldId id="1476" r:id="rId68"/>
    <p:sldId id="3972" r:id="rId69"/>
    <p:sldId id="4297" r:id="rId70"/>
    <p:sldId id="4287" r:id="rId71"/>
    <p:sldId id="1480" r:id="rId72"/>
    <p:sldId id="4250" r:id="rId73"/>
    <p:sldId id="4251" r:id="rId74"/>
    <p:sldId id="4288" r:id="rId75"/>
    <p:sldId id="1485" r:id="rId76"/>
    <p:sldId id="4253" r:id="rId77"/>
    <p:sldId id="4254" r:id="rId78"/>
    <p:sldId id="4289" r:id="rId79"/>
    <p:sldId id="1489" r:id="rId80"/>
    <p:sldId id="4485" r:id="rId81"/>
    <p:sldId id="4256" r:id="rId82"/>
    <p:sldId id="4290" r:id="rId83"/>
    <p:sldId id="1494" r:id="rId84"/>
    <p:sldId id="4257" r:id="rId85"/>
    <p:sldId id="4258" r:id="rId86"/>
    <p:sldId id="4291" r:id="rId87"/>
    <p:sldId id="1499" r:id="rId88"/>
    <p:sldId id="4486" r:id="rId89"/>
    <p:sldId id="4260" r:id="rId90"/>
    <p:sldId id="4298" r:id="rId91"/>
    <p:sldId id="4292" r:id="rId92"/>
    <p:sldId id="4299" r:id="rId93"/>
    <p:sldId id="4262" r:id="rId94"/>
    <p:sldId id="4263" r:id="rId95"/>
    <p:sldId id="4293" r:id="rId96"/>
    <p:sldId id="4300" r:id="rId97"/>
    <p:sldId id="4301" r:id="rId98"/>
    <p:sldId id="4302" r:id="rId99"/>
    <p:sldId id="4303" r:id="rId100"/>
    <p:sldId id="4304" r:id="rId101"/>
    <p:sldId id="4305" r:id="rId102"/>
    <p:sldId id="4306" r:id="rId103"/>
    <p:sldId id="4307" r:id="rId104"/>
    <p:sldId id="4483" r:id="rId105"/>
    <p:sldId id="3784" r:id="rId106"/>
    <p:sldId id="3785" r:id="rId107"/>
    <p:sldId id="3786" r:id="rId108"/>
    <p:sldId id="4322" r:id="rId109"/>
    <p:sldId id="3788" r:id="rId110"/>
    <p:sldId id="3789" r:id="rId111"/>
    <p:sldId id="3790" r:id="rId112"/>
    <p:sldId id="3791" r:id="rId113"/>
    <p:sldId id="3792" r:id="rId114"/>
    <p:sldId id="3793" r:id="rId115"/>
    <p:sldId id="3794" r:id="rId116"/>
    <p:sldId id="3795" r:id="rId117"/>
    <p:sldId id="3796" r:id="rId118"/>
    <p:sldId id="3797" r:id="rId119"/>
    <p:sldId id="3798" r:id="rId120"/>
    <p:sldId id="3799" r:id="rId121"/>
    <p:sldId id="3800" r:id="rId122"/>
    <p:sldId id="4323" r:id="rId123"/>
    <p:sldId id="4295" r:id="rId124"/>
    <p:sldId id="3802" r:id="rId125"/>
    <p:sldId id="4324" r:id="rId126"/>
    <p:sldId id="3805" r:id="rId127"/>
    <p:sldId id="3806" r:id="rId128"/>
    <p:sldId id="3807" r:id="rId129"/>
    <p:sldId id="4968" r:id="rId130"/>
    <p:sldId id="4342" r:id="rId131"/>
    <p:sldId id="4964" r:id="rId132"/>
    <p:sldId id="4965" r:id="rId133"/>
    <p:sldId id="5251" r:id="rId134"/>
    <p:sldId id="5252" r:id="rId135"/>
    <p:sldId id="4969" r:id="rId136"/>
    <p:sldId id="4330" r:id="rId137"/>
    <p:sldId id="4484" r:id="rId138"/>
    <p:sldId id="4386" r:id="rId139"/>
    <p:sldId id="466" r:id="rId140"/>
    <p:sldId id="4928" r:id="rId141"/>
    <p:sldId id="4929" r:id="rId142"/>
    <p:sldId id="4930" r:id="rId143"/>
    <p:sldId id="4951" r:id="rId144"/>
    <p:sldId id="4952" r:id="rId145"/>
    <p:sldId id="4953" r:id="rId146"/>
    <p:sldId id="4954" r:id="rId147"/>
    <p:sldId id="4966" r:id="rId148"/>
    <p:sldId id="3835" r:id="rId149"/>
    <p:sldId id="3897" r:id="rId1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05-Sep-24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138</a:t>
            </a:fld>
            <a:endParaRPr lang="en-IN"/>
          </a:p>
        </p:txBody>
      </p:sp>
    </p:spTree>
    <p:extLst>
      <p:ext uri="{BB962C8B-B14F-4D97-AF65-F5344CB8AC3E}">
        <p14:creationId xmlns:p14="http://schemas.microsoft.com/office/powerpoint/2010/main" val="403153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05-09-2024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24ஆம்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378676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சீஞா 36:18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உமக்காகக் காத்திருப்போருக்கு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அளித்தருளும்; அதனால் உம் இறைவாக்கினர்கள் தகுந்தவர்களாகக் காணப்படுவார்களாக. உம் ஊழியர்களின் மக்களாகிய இஸ்ரயேலரின் மன்றாட்டுகளுக்குச் செவிசாயும்.</a:t>
            </a:r>
          </a:p>
        </p:txBody>
      </p:sp>
    </p:spTree>
    <p:extLst>
      <p:ext uri="{BB962C8B-B14F-4D97-AF65-F5344CB8AC3E}">
        <p14:creationId xmlns:p14="http://schemas.microsoft.com/office/powerpoint/2010/main" val="3846046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தலைமையில் புதியதோர் உலகம்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அமைத்திட எழுந்திடுவோம்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இதயத்தில் எழுந்திடும் எண்ணங்கள் யாவையும்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இசையுடன் முழங்கிடுவோம்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 எழுக ஆ இறையரசே வருக - 2</a:t>
            </a:r>
          </a:p>
        </p:txBody>
      </p:sp>
    </p:spTree>
    <p:extLst>
      <p:ext uri="{BB962C8B-B14F-4D97-AF65-F5344CB8AC3E}">
        <p14:creationId xmlns:p14="http://schemas.microsoft.com/office/powerpoint/2010/main" val="1487481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ஏழைகள் வாழும் தெருக்களில் இறங்கி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 நடந்து சென்றார்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அரசு அவர்களுக்குரியது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என்பதை எடுத்துச் சொன்னார் (2) அந்த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இறைமகன் இயேசுவின் பாதங்கள் வழியில்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பயணத்தைத் தொடந்திடுவோம் (வாழ்க்கை) - 2</a:t>
            </a:r>
          </a:p>
        </p:txBody>
      </p:sp>
    </p:spTree>
    <p:extLst>
      <p:ext uri="{BB962C8B-B14F-4D97-AF65-F5344CB8AC3E}">
        <p14:creationId xmlns:p14="http://schemas.microsoft.com/office/powerpoint/2010/main" val="2667548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தலைமையில் புதியதோர் உலகம்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அமைத்திட எழுந்திடுவோம்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இதயத்தில் எழுந்திடும் எண்ணங்கள் யாவையும்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இசையுடன் முழங்கிடுவோம்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 எழுக ஆ இறையரசே வருக - 2</a:t>
            </a:r>
          </a:p>
        </p:txBody>
      </p:sp>
    </p:spTree>
    <p:extLst>
      <p:ext uri="{BB962C8B-B14F-4D97-AF65-F5344CB8AC3E}">
        <p14:creationId xmlns:p14="http://schemas.microsoft.com/office/powerpoint/2010/main" val="119314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சிறைகளில் வாழ்வோர் விடுதலை அடைவர்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என்று இயேசு சொன்னார் - அவர்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ஒடுக்கப்பட்டோருக்கும் உரிமையற்றோருக்கும்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வழங்குவேன் வாழ்வு என்றார்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விழிகளைத் திறந்து உலகினைப் பார்ப்போம்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ஆவியின் வழிநடப்போம் தூய ஆவியின் வழிநடப்போம்</a:t>
            </a:r>
          </a:p>
        </p:txBody>
      </p:sp>
    </p:spTree>
    <p:extLst>
      <p:ext uri="{BB962C8B-B14F-4D97-AF65-F5344CB8AC3E}">
        <p14:creationId xmlns:p14="http://schemas.microsoft.com/office/powerpoint/2010/main" val="175761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0869"/>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தலைமையில் புதியதோர் உலகம்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அமைத்திட எழுந்திடுவோம் -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இதயத்தில் எழுந்திடும் எண்ணங்கள் யாவையும்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இசையுடன் முழங்கிடுவோம்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 எழுக ஆ இறையரசே வருக - 2</a:t>
            </a:r>
          </a:p>
        </p:txBody>
      </p:sp>
    </p:spTree>
    <p:extLst>
      <p:ext uri="{BB962C8B-B14F-4D97-AF65-F5344CB8AC3E}">
        <p14:creationId xmlns:p14="http://schemas.microsoft.com/office/powerpoint/2010/main" val="291192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அனைத்தையும் படைத்தவரும் ஆள்பவருமான இறைவா, எங்களைக் கண்ணோக்கியருளும்; அதனால் உமது பரிவிரக்கத்தின் செயலாற்றலை உய்த்துணர்ந்து உமக்கு முழு இதயத்தோடு நாங்கள் ஊழியம் புரிய அருள்வீராக.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8781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உடல்; ஒவ்வொருவரும் அதன் தனித்தனி உறுப்புகள்.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முதல் திருமுகத்திலிருந்து வாசகம் 12: 12-14, 27-31</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p:txBody>
      </p:sp>
    </p:spTree>
    <p:extLst>
      <p:ext uri="{BB962C8B-B14F-4D97-AF65-F5344CB8AC3E}">
        <p14:creationId xmlns:p14="http://schemas.microsoft.com/office/powerpoint/2010/main" val="2551359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ஒன்றே; உறுப்புகள் பல. உடலின் உறுப்புகள் பலவாயினும் உடல் ஒன்றாய் இருப்பதுபோல கிறிஸ்துவும் இருக்கிறார். ஏனெனில், யூதரானாலும் கிரேக்கரானாலும், அடிமைகளானாலும் உரிமைக் குடிமக்களானாலும் நாம் எல்லாரும் ஒரே தூய ஆவியால் ஒரே உடலாய் இருக்கும்படி திருமுழுக்குப் பெற்றோம். அந்த ஒரே ஆவியையே பானமாகவும் பெற்றோம். உடல் ஒரே உறுப்பால் ஆனது அல்ல;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219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உறுப்புகளால் ஆனது.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உடல்; ஒவ்வொருவரும் அதன் தனித்தனி உறுப்புகள். அவ்வாறே திருச்சபையிலும் கடவுள் முதலாவது திருத்தூதர்களையும், இரண்டாவது இறைவாக்கினர்களையும், மூன்றாவது போதகர்களையும், பின்னர் வல்ல செயல் செய்வோர்களையும், அதன்பின் பிணிதீர்க்கும் அருள்கொடை பெற்றவர்கள், துணை நிற்பவர்கள், தலைமையேற்று நடத்துபவர்கள், பல்வகை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5443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03795"/>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பரவசப் பேச்சுப் பேசுகிறவர்கள் ஆகியோரையும் ஏற்படுத்தினார். எல்லாருமே திருத்தூதர்களா? எல்லாருமே இறைவாக்கினர்களா? எல்லாருமே போதகர்களா? எல்லாருமே வல்ல செயல் செய்பவர்களா? இல்லை. எல்லாருமே பிணி தீர்க்கும் அருள்கொடையைப் பெற்றவர்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 எல்லாருமே பரவசப் பேச்சுப் பேசுகிறவர்களா? எல்லாருமே விளக்கம் அளிப்பவர்களா? இல்லையே!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நீங்கள் மேலான அருள்கொடையையே ஆர்வமாய் நாடுங்கள்.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16861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240679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100: 1-2. 3. 4. 5 (பல்லவி: 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ஆண்டவரின் மக்கள் நாம், அவர் மேய்க்கும் ஆடுகள்!</a:t>
            </a:r>
          </a:p>
        </p:txBody>
      </p:sp>
    </p:spTree>
    <p:extLst>
      <p:ext uri="{BB962C8B-B14F-4D97-AF65-F5344CB8AC3E}">
        <p14:creationId xmlns:p14="http://schemas.microsoft.com/office/powerpoint/2010/main" val="1340039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அனைத்துலகோரே! ஆண்டவரை ஆர்ப்பரித்து வாழ்த்துங்கள்!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ஆண்டவரை மகிழ்ச்சியுடன் வழிபடுங்கள்! மகிழ்ச்சி நிறை பாடலுடன் அவர் திருமுன் வாருங்கள்!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ஆண்டவரின் மக்கள் நாம், அவர் மேய்க்கும் ஆடுகள்!</a:t>
            </a:r>
          </a:p>
        </p:txBody>
      </p:sp>
    </p:spTree>
    <p:extLst>
      <p:ext uri="{BB962C8B-B14F-4D97-AF65-F5344CB8AC3E}">
        <p14:creationId xmlns:p14="http://schemas.microsoft.com/office/powerpoint/2010/main" val="2169205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ஆண்டவரே கடவுள் என்று உணருங்கள்! அவரே நம்மைப் படைத்தவர்! நாம் அவர் மக்கள், அவர் மேய்க்கும் ஆடுகள்!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ஆண்டவரின் மக்கள் நாம், அவர் மேய்க்கும் ஆடுகள்!</a:t>
            </a:r>
          </a:p>
        </p:txBody>
      </p:sp>
    </p:spTree>
    <p:extLst>
      <p:ext uri="{BB962C8B-B14F-4D97-AF65-F5344CB8AC3E}">
        <p14:creationId xmlns:p14="http://schemas.microsoft.com/office/powerpoint/2010/main" val="2086384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நன்றியோடு அவர்தம் திருவாயில்களில் நுழையுங்கள்! புகழ்ப் பாடலோடு அவர்தம் முற்றத்திற்கு வாருங்கள்! அவருக்கு நன்றி செலுத்தி, அவர் பெயரைப் போற்றுங்கள்!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ஆண்டவரின் மக்கள் நாம், அவர் மேய்க்கும் ஆடுகள்!</a:t>
            </a:r>
          </a:p>
        </p:txBody>
      </p:sp>
    </p:spTree>
    <p:extLst>
      <p:ext uri="{BB962C8B-B14F-4D97-AF65-F5344CB8AC3E}">
        <p14:creationId xmlns:p14="http://schemas.microsoft.com/office/powerpoint/2010/main" val="972958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 நல்லவர்; என்றும் உள்ளது அவர்தம் பேரன்பு; தலைமுறைதோறும் அவர் நம்பத்தக்கவர்.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ஆண்டவரின் மக்கள் நாம், அவர் மேய்க்கும் ஆடுகள்!</a:t>
            </a:r>
          </a:p>
        </p:txBody>
      </p:sp>
    </p:spTree>
    <p:extLst>
      <p:ext uri="{BB962C8B-B14F-4D97-AF65-F5344CB8AC3E}">
        <p14:creationId xmlns:p14="http://schemas.microsoft.com/office/powerpoint/2010/main" val="27318143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7: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நம்மிடையே பெரிய இறைவாக்கினர் ஒருவர் தோன்றியிருக்கிறார். கடவுள் தம் மக்களைத் தேடி வந்திருக்கிறார். அல்லேலூயா.</a:t>
            </a:r>
          </a:p>
        </p:txBody>
      </p:sp>
    </p:spTree>
    <p:extLst>
      <p:ext uri="{BB962C8B-B14F-4D97-AF65-F5344CB8AC3E}">
        <p14:creationId xmlns:p14="http://schemas.microsoft.com/office/powerpoint/2010/main" val="1776951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இளைஞனே, நான் உனக்குச் சொல்கிறேன், எழுந்திடு.</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11-17</a:t>
            </a:r>
          </a:p>
        </p:txBody>
      </p:sp>
    </p:spTree>
    <p:extLst>
      <p:ext uri="{BB962C8B-B14F-4D97-AF65-F5344CB8AC3E}">
        <p14:creationId xmlns:p14="http://schemas.microsoft.com/office/powerpoint/2010/main" val="21141690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நயீன் என்னும் ஊருக்குச் சென்றார். அவருடைய சீடரும் பெருந்திரளான மக்களும் அவருடன் சென்றனர். அவர் அவ்வூர் வாயிலை நெருங்கி வந்தபோது, இறந்த ஒருவரைச் சிலர் தூக்கி வந்தனர். தாய்க்கு அவர் ஒரே மகன்; அத்தாயோ கைம்பெண். அவ்வூரைச் சேர்ந்த பெருந்திரளான மக்களும் அவரோடு இருந்தனர்.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 கண்ட ஆண்டவர், அவர்மீது பரிவு கொண்டு,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7456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“அழாதீர்” என்றார். அருகில் சென்று பாடையைத் தொட்டார். அதைத் தூக்கிச் சென்றவர்கள் நின்றார்கள்.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அவர், “இளைஞனே, நான் உனக்குச் சொல்கிறேன், எழுந்திடு” என்றார். இறந்தவர் எழுந்து உட்கார்ந்து பேசத் தொடங்கினார். இயேசு அவரை அவர் தாயிடம் ஒப்படைத்தார்.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அச்சமுற்று, “நம்மிடையே பெரிய இறைவாக்கினர் ஒருவர் தோன்றியிருக்கிறார். கடவுள் 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8810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மக்களைத் தேடி வந்திருக்கிறார்” என்று சொல்லிக் கடவுளைப் போற்றிப் புகழ்ந்தனர். அவரைப் பற்றிய இந்தச் செய்தி யூதேயா நாடு முழுவதிலும் சுற்றியுள்ள பகுதிகளிலும் பரவியது.</a:t>
            </a:r>
          </a:p>
        </p:txBody>
      </p:sp>
    </p:spTree>
    <p:extLst>
      <p:ext uri="{BB962C8B-B14F-4D97-AF65-F5344CB8AC3E}">
        <p14:creationId xmlns:p14="http://schemas.microsoft.com/office/powerpoint/2010/main" val="2214169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165859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827599"/>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தன்னையே வழங்கும்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062437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7F53-D7B4-12EF-42B0-F2F25EB598F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47EF47-366A-4DEA-D812-4C46BE33BA83}"/>
              </a:ext>
            </a:extLst>
          </p:cNvPr>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கொய்து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பூவாய் என்றும்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 கேட்பேன்</a:t>
            </a:r>
          </a:p>
        </p:txBody>
      </p:sp>
    </p:spTree>
    <p:extLst>
      <p:ext uri="{BB962C8B-B14F-4D97-AF65-F5344CB8AC3E}">
        <p14:creationId xmlns:p14="http://schemas.microsoft.com/office/powerpoint/2010/main" val="2521822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ஊழியர்களாகிய எங்கள் மன்றாட்டுகளைக் கனிவுடன் கண்ணோக்கி இக்காணிக்கைகளை ஏற்றருளும்; இவ்வாறு உமது பெயரின் மாட்சிக்காக நாங்கள் ஒவ்வொருவரும் ஒப்புக்கொடுக்கும் காணிக்கை அனைவருடைய மீட்புக்கும் பயன்படுவதாக.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075876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35:8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உமது இரக்கம் எத்துணை உயர்மதிப்புள்ளது! மானிடா உம் இறக்கைகளின் நிழலில் புகலிடம் பெறுகின்றனர்.</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 கொரி 10:16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போற்றும் திருக்கிண்ணம் கிறிஸ்துவின் இரத்தத்தில் பங்குகொள்ளுதல் ஆகும்; நாம் பிடும் அப்பம் கிறிஸ்துவின் உடலில்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பங்குகொள்ளுதல் ஆகும்.</a:t>
            </a:r>
          </a:p>
        </p:txBody>
      </p:sp>
    </p:spTree>
    <p:extLst>
      <p:ext uri="{BB962C8B-B14F-4D97-AF65-F5344CB8AC3E}">
        <p14:creationId xmlns:p14="http://schemas.microsoft.com/office/powerpoint/2010/main" val="30301117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அளிக்கும் வல்லவா தாழ்ந்த என்னுள்ளமே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ஒளியை ஏற்றவே எழுந்து வாருமே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ஏனோ இந்த பாசமே ஏழை என்னிடமே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எண்ணில்லாத பாவமே புரிந்த பாவிமேல்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உலகம் யாவும் வெறுமையே உமையாம் பெறும் 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 என்று இல்லையே - உன் உறவு வந்ததால்</a:t>
            </a:r>
          </a:p>
        </p:txBody>
      </p:sp>
    </p:spTree>
    <p:extLst>
      <p:ext uri="{BB962C8B-B14F-4D97-AF65-F5344CB8AC3E}">
        <p14:creationId xmlns:p14="http://schemas.microsoft.com/office/powerpoint/2010/main" val="42490521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பெற்றுக்கொண்ட விண்ணகக் கொடைகளின் செயலாற்றல் எங்கள் மனதையும் உடலையும் ஆட்கொண்டருள உம்மை வேண்டுகின்றோம்: அதனால் நாங்கள் எங்கள் விருப்பு வெறுப்புகளுக்கு இடம் கொடாம இத்திருவிருந்தின் பயனுக்கு ஏற்ப வாழ்வோமாக.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2044922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2599" y="770560"/>
            <a:ext cx="8572560" cy="5078313"/>
          </a:xfrm>
          <a:prstGeom prst="rect">
            <a:avLst/>
          </a:prstGeom>
          <a:noFill/>
        </p:spPr>
        <p:txBody>
          <a:bodyPr wrap="square" rtlCol="0">
            <a:spAutoFit/>
          </a:bodyPr>
          <a:lstStyle/>
          <a:p>
            <a:pPr algn="ct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நம்புங்கள் ஜெபியுங்கள்</a:t>
            </a:r>
          </a:p>
          <a:p>
            <a:pPr algn="ct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நல்லது நடக்கும்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துன்பங்களோ துயரங்களோ</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சோதனையோ வேதனையோ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பதுவைப் புனிதர் பரிந்துரைப்பார்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நடத்தி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வைப்பார்.</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915531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85511" y="637653"/>
            <a:ext cx="8072494" cy="5909310"/>
          </a:xfrm>
          <a:prstGeom prst="rect">
            <a:avLst/>
          </a:prstGeom>
          <a:noFill/>
        </p:spPr>
        <p:txBody>
          <a:bodyPr wrap="square" rtlCol="0">
            <a:spAutoFit/>
          </a:bodyPr>
          <a:lstStyle/>
          <a:p>
            <a:pPr algn="ct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நம்புங்கள் ஜெபியுங்கள்</a:t>
            </a:r>
          </a:p>
          <a:p>
            <a:pPr algn="ct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நல்லது நடக்கும் (2)</a:t>
            </a:r>
            <a:endParaRPr lang="en-IN" sz="3600" b="1" dirty="0">
              <a:ln w="0"/>
              <a:solidFill>
                <a:srgbClr val="FF0000"/>
              </a:solidFill>
              <a:effectLst>
                <a:outerShdw blurRad="38100" dist="19050" dir="2700000" algn="tl" rotWithShape="0">
                  <a:schemeClr val="dk1">
                    <a:alpha val="40000"/>
                  </a:schemeClr>
                </a:outerShdw>
              </a:effectLst>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மனச்சுமையோ பாரங்களோ</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உடற்பிணியோ ஊனங்களோ</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பதுவைப் புனிதர் பரிந்துரைப்பார்</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வல்லவர் நலம் தருவார்.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2055685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11245</TotalTime>
  <Words>4935</Words>
  <Application>Microsoft Office PowerPoint</Application>
  <PresentationFormat>Widescreen</PresentationFormat>
  <Paragraphs>530</Paragraphs>
  <Slides>149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149</vt:i4>
      </vt:variant>
    </vt:vector>
  </HeadingPairs>
  <TitlesOfParts>
    <vt:vector size="158"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94</cp:revision>
  <dcterms:created xsi:type="dcterms:W3CDTF">2022-07-13T11:51:49Z</dcterms:created>
  <dcterms:modified xsi:type="dcterms:W3CDTF">2024-09-05T11:49:49Z</dcterms:modified>
</cp:coreProperties>
</file>