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6"/>
  </p:notesMasterIdLst>
  <p:sldIdLst>
    <p:sldId id="5025" r:id="rId2"/>
    <p:sldId id="5253" r:id="rId3"/>
    <p:sldId id="3998" r:id="rId4"/>
    <p:sldId id="4042" r:id="rId5"/>
    <p:sldId id="4219" r:id="rId6"/>
    <p:sldId id="4044" r:id="rId7"/>
    <p:sldId id="4220" r:id="rId8"/>
    <p:sldId id="4320" r:id="rId9"/>
    <p:sldId id="4321" r:id="rId10"/>
    <p:sldId id="4229" r:id="rId11"/>
    <p:sldId id="4230" r:id="rId12"/>
    <p:sldId id="4957" r:id="rId13"/>
    <p:sldId id="4958" r:id="rId14"/>
    <p:sldId id="1326" r:id="rId15"/>
    <p:sldId id="1327" r:id="rId16"/>
    <p:sldId id="3416" r:id="rId17"/>
    <p:sldId id="362" r:id="rId18"/>
    <p:sldId id="4274" r:id="rId19"/>
    <p:sldId id="4275" r:id="rId20"/>
    <p:sldId id="4276" r:id="rId21"/>
    <p:sldId id="4277" r:id="rId22"/>
    <p:sldId id="3321" r:id="rId23"/>
    <p:sldId id="3323" r:id="rId24"/>
    <p:sldId id="3324" r:id="rId25"/>
    <p:sldId id="3325" r:id="rId26"/>
    <p:sldId id="4316" r:id="rId27"/>
    <p:sldId id="4317" r:id="rId28"/>
    <p:sldId id="4318" r:id="rId29"/>
    <p:sldId id="4319" r:id="rId30"/>
    <p:sldId id="4271" r:id="rId31"/>
    <p:sldId id="4272" r:id="rId32"/>
    <p:sldId id="4273" r:id="rId33"/>
    <p:sldId id="4161" r:id="rId34"/>
    <p:sldId id="5254" r:id="rId35"/>
    <p:sldId id="4023" r:id="rId36"/>
    <p:sldId id="3290" r:id="rId37"/>
    <p:sldId id="3292" r:id="rId38"/>
    <p:sldId id="5327" r:id="rId39"/>
    <p:sldId id="5328" r:id="rId40"/>
    <p:sldId id="5329" r:id="rId41"/>
    <p:sldId id="3259" r:id="rId42"/>
    <p:sldId id="3297" r:id="rId43"/>
    <p:sldId id="3320" r:id="rId44"/>
    <p:sldId id="5330" r:id="rId45"/>
    <p:sldId id="5331" r:id="rId46"/>
    <p:sldId id="3246" r:id="rId47"/>
    <p:sldId id="3260" r:id="rId48"/>
    <p:sldId id="3303" r:id="rId49"/>
    <p:sldId id="3338" r:id="rId50"/>
    <p:sldId id="5321" r:id="rId51"/>
    <p:sldId id="5322" r:id="rId52"/>
    <p:sldId id="5323" r:id="rId53"/>
    <p:sldId id="5324" r:id="rId54"/>
    <p:sldId id="5325" r:id="rId55"/>
    <p:sldId id="5326" r:id="rId56"/>
    <p:sldId id="1378" r:id="rId57"/>
    <p:sldId id="4482" r:id="rId58"/>
    <p:sldId id="4270" r:id="rId59"/>
    <p:sldId id="5316" r:id="rId60"/>
    <p:sldId id="5317" r:id="rId61"/>
    <p:sldId id="5320" r:id="rId62"/>
    <p:sldId id="5318" r:id="rId63"/>
    <p:sldId id="4960" r:id="rId64"/>
    <p:sldId id="4967" r:id="rId65"/>
    <p:sldId id="3424" r:id="rId66"/>
    <p:sldId id="1470" r:id="rId67"/>
    <p:sldId id="1471" r:id="rId68"/>
    <p:sldId id="1472" r:id="rId69"/>
    <p:sldId id="4246" r:id="rId70"/>
    <p:sldId id="4247" r:id="rId71"/>
    <p:sldId id="4286" r:id="rId72"/>
    <p:sldId id="1476" r:id="rId73"/>
    <p:sldId id="3972" r:id="rId74"/>
    <p:sldId id="4297" r:id="rId75"/>
    <p:sldId id="4287" r:id="rId76"/>
    <p:sldId id="1480" r:id="rId77"/>
    <p:sldId id="4250" r:id="rId78"/>
    <p:sldId id="4251" r:id="rId79"/>
    <p:sldId id="4288" r:id="rId80"/>
    <p:sldId id="1485" r:id="rId81"/>
    <p:sldId id="4253" r:id="rId82"/>
    <p:sldId id="4254" r:id="rId83"/>
    <p:sldId id="4289" r:id="rId84"/>
    <p:sldId id="1489" r:id="rId85"/>
    <p:sldId id="4485" r:id="rId86"/>
    <p:sldId id="4256" r:id="rId87"/>
    <p:sldId id="4290" r:id="rId88"/>
    <p:sldId id="1494" r:id="rId89"/>
    <p:sldId id="4257" r:id="rId90"/>
    <p:sldId id="4258" r:id="rId91"/>
    <p:sldId id="4291" r:id="rId92"/>
    <p:sldId id="1499" r:id="rId93"/>
    <p:sldId id="4486" r:id="rId94"/>
    <p:sldId id="4260" r:id="rId95"/>
    <p:sldId id="4298" r:id="rId96"/>
    <p:sldId id="4292" r:id="rId97"/>
    <p:sldId id="4299" r:id="rId98"/>
    <p:sldId id="4262" r:id="rId99"/>
    <p:sldId id="4263" r:id="rId100"/>
    <p:sldId id="4293" r:id="rId101"/>
    <p:sldId id="4300" r:id="rId102"/>
    <p:sldId id="4301" r:id="rId103"/>
    <p:sldId id="4302" r:id="rId104"/>
    <p:sldId id="4303" r:id="rId105"/>
    <p:sldId id="4304" r:id="rId106"/>
    <p:sldId id="4305" r:id="rId107"/>
    <p:sldId id="4306" r:id="rId108"/>
    <p:sldId id="4307" r:id="rId109"/>
    <p:sldId id="4483" r:id="rId110"/>
    <p:sldId id="3784" r:id="rId111"/>
    <p:sldId id="3785" r:id="rId112"/>
    <p:sldId id="3786" r:id="rId113"/>
    <p:sldId id="4322" r:id="rId114"/>
    <p:sldId id="3788" r:id="rId115"/>
    <p:sldId id="3789" r:id="rId116"/>
    <p:sldId id="3790" r:id="rId117"/>
    <p:sldId id="3791" r:id="rId118"/>
    <p:sldId id="3792" r:id="rId119"/>
    <p:sldId id="3793" r:id="rId120"/>
    <p:sldId id="3794" r:id="rId121"/>
    <p:sldId id="3795" r:id="rId122"/>
    <p:sldId id="3796" r:id="rId123"/>
    <p:sldId id="3797" r:id="rId124"/>
    <p:sldId id="3798" r:id="rId125"/>
    <p:sldId id="3799" r:id="rId126"/>
    <p:sldId id="3800" r:id="rId127"/>
    <p:sldId id="4323" r:id="rId128"/>
    <p:sldId id="4295" r:id="rId129"/>
    <p:sldId id="3802" r:id="rId130"/>
    <p:sldId id="4324" r:id="rId131"/>
    <p:sldId id="3805" r:id="rId132"/>
    <p:sldId id="3806" r:id="rId133"/>
    <p:sldId id="3807" r:id="rId134"/>
    <p:sldId id="4968" r:id="rId135"/>
    <p:sldId id="3601" r:id="rId136"/>
    <p:sldId id="4417" r:id="rId137"/>
    <p:sldId id="4964" r:id="rId138"/>
    <p:sldId id="4965" r:id="rId139"/>
    <p:sldId id="5251" r:id="rId140"/>
    <p:sldId id="5252" r:id="rId141"/>
    <p:sldId id="4969" r:id="rId142"/>
    <p:sldId id="4330" r:id="rId143"/>
    <p:sldId id="4484" r:id="rId144"/>
    <p:sldId id="4516" r:id="rId145"/>
    <p:sldId id="4517" r:id="rId146"/>
    <p:sldId id="4933" r:id="rId147"/>
    <p:sldId id="4937" r:id="rId148"/>
    <p:sldId id="4951" r:id="rId149"/>
    <p:sldId id="4952" r:id="rId150"/>
    <p:sldId id="4953" r:id="rId151"/>
    <p:sldId id="4954" r:id="rId152"/>
    <p:sldId id="4966" r:id="rId153"/>
    <p:sldId id="3835" r:id="rId154"/>
    <p:sldId id="3897" r:id="rId1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theme" Target="theme/theme1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tableStyles" Target="tableStyles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notesMaster" Target="notesMasters/notesMaster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19-Sep-24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19-09-2024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19-09-2024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19-09-2024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19-09-2024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19-09-2024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19-09-2024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19-09-2024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19-09-2024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19-09-2024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19-09-2024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19-09-2024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19-09-2024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62DB303-BA78-CE4A-899F-AF4553FAE3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2" r="8887"/>
          <a:stretch/>
        </p:blipFill>
        <p:spPr>
          <a:xfrm rot="5400000">
            <a:off x="7068685" y="1614833"/>
            <a:ext cx="6653090" cy="35935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-2" y="2095858"/>
            <a:ext cx="8095129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24ஆம்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வியாழன்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</a:t>
            </a:r>
          </a:p>
        </p:txBody>
      </p:sp>
    </p:spTree>
    <p:extLst>
      <p:ext uri="{BB962C8B-B14F-4D97-AF65-F5344CB8AC3E}">
        <p14:creationId xmlns:p14="http://schemas.microsoft.com/office/powerpoint/2010/main" val="3461999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5259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சீஞா 36:18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உமக்காகக் காத்திருப்போருக்கு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அளித்தருளும்; அதனால் உம் இறைவாக்கினர்கள் தகுந்தவர்களாகக் காணப்படுவார்களாக. உம் ஊழியர்களின் மக்களாகிய இஸ்ரயேலரின் மன்றாட்டுகளுக்குச் செவிசாயும்.</a:t>
            </a:r>
          </a:p>
        </p:txBody>
      </p:sp>
    </p:spTree>
    <p:extLst>
      <p:ext uri="{BB962C8B-B14F-4D97-AF65-F5344CB8AC3E}">
        <p14:creationId xmlns:p14="http://schemas.microsoft.com/office/powerpoint/2010/main" val="3846046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திருக்குலமே எழுந்திடுக அருள் பொழியும் பலியினிலே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ஒருங்கிணைவோம் கரம் குவிப்போம்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உன்னதரைப் போற்றுவோம்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ஆஹா சந்தோஷம் பெருகிடுதே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சந்நிதி காண்கையிலே (2)</a:t>
            </a:r>
          </a:p>
        </p:txBody>
      </p:sp>
    </p:spTree>
    <p:extLst>
      <p:ext uri="{BB962C8B-B14F-4D97-AF65-F5344CB8AC3E}">
        <p14:creationId xmlns:p14="http://schemas.microsoft.com/office/powerpoint/2010/main" val="842240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9026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ஆனந்தமுடனே அவர் திருமுன்னே கூடிடுவோம்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ஆண்டவரே நம் கடவுள் என்று பாடிடுவோம்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அவரே நம்மைப் படைத்தார் அவருக்கே சொந்தம் நாம்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படைப்புகள் நாம் அவர் பிள்ளைகள் நாம்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மந்தையின் ஆடுகள் நாம்</a:t>
            </a:r>
          </a:p>
        </p:txBody>
      </p:sp>
    </p:spTree>
    <p:extLst>
      <p:ext uri="{BB962C8B-B14F-4D97-AF65-F5344CB8AC3E}">
        <p14:creationId xmlns:p14="http://schemas.microsoft.com/office/powerpoint/2010/main" val="343284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திருக்குலமே எழுந்திடுக அருள் பொழியும் பலியினிலே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ஒருங்கிணைவோம் கரம் குவிப்போம்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உன்னதரைப் போற்றுவோம்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ஆஹா சந்தோஷம் பெருகிடுதே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சந்நிதி காண்கையிலே (2)</a:t>
            </a:r>
          </a:p>
        </p:txBody>
      </p:sp>
    </p:spTree>
    <p:extLst>
      <p:ext uri="{BB962C8B-B14F-4D97-AF65-F5344CB8AC3E}">
        <p14:creationId xmlns:p14="http://schemas.microsoft.com/office/powerpoint/2010/main" val="4262193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8694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இன்னிசை முழங்க இறைவன் வாசல்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நுழைந்திடுவோம்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பண்ணிசையோடு அவரது பீடம் சூழ்ந்திடுவோம்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அவரைப் புகழ்ந்திடுவோம் அவர் பெயர் வாழ்த்திடுவோம்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நல்லவராம் அவர் வல்லவராம்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அவரன்பே வழிநடத்தும்</a:t>
            </a:r>
          </a:p>
        </p:txBody>
      </p:sp>
    </p:spTree>
    <p:extLst>
      <p:ext uri="{BB962C8B-B14F-4D97-AF65-F5344CB8AC3E}">
        <p14:creationId xmlns:p14="http://schemas.microsoft.com/office/powerpoint/2010/main" val="1745766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திருக்குலமே எழுந்திடுக அருள் பொழியும் பலியினிலே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ஒருங்கிணைவோம் கரம் குவிப்போம்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உன்னதரைப் போற்றுவோம்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ஆஹா சந்தோஷம் பெருகிடுதே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சந்நிதி காண்கையிலே (2)</a:t>
            </a:r>
          </a:p>
        </p:txBody>
      </p:sp>
    </p:spTree>
    <p:extLst>
      <p:ext uri="{BB962C8B-B14F-4D97-AF65-F5344CB8AC3E}">
        <p14:creationId xmlns:p14="http://schemas.microsoft.com/office/powerpoint/2010/main" val="1201887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அனைத்தையும் படைத்தவரும் ஆள்பவருமான இறைவா, எங்களைக் கண்ணோக்கியருளும்; அதனால் உமது பரிவிரக்கத்தின் செயலாற்றலை உய்த்துணர்ந்து உமக்கு முழு இதயத்தோடு நாங்கள் ஊழியம் புரிய அருள்வீராக.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087814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உங்களுக்கு அறிவித்த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பற்றிக்கொண்டிருந்தால்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அதன் வழியாக மீட்பு அடைவீர்கள்.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கொரிந்தியருக்கு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முதல்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15: 1-11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 நான் அறிவித்த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நினைவுறுத்த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விழைகிறேன்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அதை நீங்களும்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ஏற்றுக்கொண்டீர்கள்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நிற்கிறீர்கள். நான் உங்களுக்கு அறிவித்த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பற்றிக்கொண்டிருந்தால்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வழியாக மீட்பு அடைவீர்கள்;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இல்லையேல்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பொருளற்றதே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பெற்றுக்கொண்டதும்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முதன்மையானது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கருதி உங்களிடம்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ஒப்படைத்ததும்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இதுவே: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எழுதியுள்ளவாறு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இறந்து, அடக்கம்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எழுதியுள்ளவாறே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மூன்றாம் நாள் உயிருடன்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எழுப்பப்பட்டார்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பின்னர்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கேபாவுக்கும்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பன்னிருவருக்கும்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பின்பு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ஐந்நூற்றுக்கும்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மேற்பட்ட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ஒரே நேரத்தில்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பலர் இன்னமும்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இருக்கின்றனர்; சிலர்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இறந்துவிட்டனர்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358388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எல்லாருக்கும் கடைசியில் காலம் தப்பிப் பிறந்த குழந்தை போன்ற எனக்கும்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கடையவன்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தகுதியற்றவன். ஏனெனில்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துன்புறுத்தினேன்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இப்போது நான் இந்த நிலையில் இருப்பது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137860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அருளால்தான்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எனக்களித்த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வீணாகிவிட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வில்லை.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எல்லாரையும்விட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மிகுதியாகப்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பாடுபட்டு உழைத்தேன்.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உழைக்கவில்லை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என்னோடு இருக்கும்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செய்தது.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இருந்தாலும்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பறைசாற்றுகிறோம்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நீங்களும்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நம்பினீர்கள்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718267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118: 1-2. 16-17. 28 (பல்லவி: 1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ஏனெனில் அவர் நல்லவர்.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அல்லது: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ஏனெனில் அவர் நல்லவர்; என்றென்றும் உள்ளது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‘என்றென்றும் உள்ளது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சாற்றுவார்களாக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ஏனெனில் அவர் நல்லவர்.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16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வலக்கை உயர்ந்தோங்கி உள்ளது;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வலிமையாய்ச்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செயலாற்றியுள்ளது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17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இறந்தொழியேன்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உயிர்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செயல்களை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விரித்துரைப்பேன்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ஏனெனில் அவர் நல்லவர்.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883420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28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கடவுளே!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புகழ்ந்தேத்துகின்றேன்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ஏனெனில் அவர் நல்லவர்.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6181760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11: 28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பெருஞ்சுமை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சுமந்து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சோர்ந்திருப்பவர்களே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எல்லாரும் என்னிடம்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நான் உங்களுக்கு இளைப்பாறுதல் தருவேன், என்கிறார் ஆண்டவர்.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செய்த பல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மன்னிக்கப்பட்டன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இவர்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அன்புகூர்ந்தார்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7: 36-50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பரிசேயருள்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தம்மோடு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உண்பதற்கு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அழைத்திருந்தார்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அவரும் அந்தப்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பரிசேயருடைய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வீட்டிற்குப்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பந்தியில்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அமர்ந்தார்.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அந்நகரில்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பாவியான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 ஒருவர் இருந்தார்.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பரிசேயருடைய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வீட்டில் உணவு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அருந்தப்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போகிறார் என்பது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 வந்தது. உடனே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நறுமணத்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தைலம்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சிமிழைக்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வந்தார்.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கால்மாட்டில்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அழுதுகொண்டே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நின்றார்;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காலடிகளைத்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கண்ணீரால்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நனைத்து,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கூந்தலால்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துடைத்து, தொடர்ந்து முத்தமிட்டு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அக்காலடிகளில்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நறுமணத்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தைலம்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பூசினார்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பரிசேயர்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கண்டு, “இவர் ஓர்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என்றால்,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தொடுகிற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இவள் யார்,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எத்தகையவள்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அறிந்திருப்பார்;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2320759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பாவியாயிற்றே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தமக்குள்ளே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அவரைப் பார்த்து,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ஒன்று சொல்ல வேண்டும்” என்றார். அதற்கு அவர்,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போதகரே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சொல்லும்” என்றார். அப்பொழுது அவர், “கடன் கொடுப்பவர்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ஒருவர் ஐந்நூறு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தெனாரியமும்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மற்றவர் ஐம்பது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தெனாரியமுமாக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இருவர் கடன்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பட்டிருந்தனர்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12730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கடனைத்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முடியாமற்போகவே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தள்ளுபடி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செய்துவிட்டார்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யார் அவரிடம் மிகுந்த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?” என்று கேட்டார்.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மறுமொழியாக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தள்ளுபடி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செய்தாரோ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அவரே என நினைக்கிறேன்” என்றார். இயேசு அவரிடம், “நீர் சொன்னது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சரியே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அப்பெண்ணின்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பக்கம் அவர் திரும்பி,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5732076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பார்த்தீரா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வீட்டிற்குள்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வந்தபோது நீர்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காலடிகளைக்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கண்ணீரால்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காலடிகளை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கூந்தலால்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துடைத்தார்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நீர் எனக்கு முத்தம்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கொடுக்கவில்லை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உள்ளே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வந்ததுமுதல்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காலடிகளை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ஓயாமல்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முத்தமிட்டுக்கொண்டே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இருக்கிறார். நீர் எனது தலையில் எண்ணெய்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பூசவில்லை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காலடிகளில்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803615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நறுமணத்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தைலம்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பூசினார்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ஆகவே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சொல்கிறேன்: இவர் செய்த பல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மன்னிக்கப்பட்டன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இவர் மிகுதியாக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கூர்ந்தார்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குறைவாக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குறைவாக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அப்பெண்ணைப்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பார்த்து, “உம்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மன்னிக்கப்பட்டன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இவர் யார்?” என்று அவரோடு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பந்தியில்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6405689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அமர்ந்திருந்தவர்கள்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தங்களுக்குள்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சொல்லிக்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அப்பெண்ணை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அமைதியுடன்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218989719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இரக்கம் மிகுந்த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முழுதும்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வாழ்க்கை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உமக்காக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தந்தேன்</a:t>
            </a:r>
          </a:p>
        </p:txBody>
      </p:sp>
    </p:spTree>
    <p:extLst>
      <p:ext uri="{BB962C8B-B14F-4D97-AF65-F5344CB8AC3E}">
        <p14:creationId xmlns:p14="http://schemas.microsoft.com/office/powerpoint/2010/main" val="402797187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குயவன் கையில்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களிமண்ணாய்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கொடுத்தேன்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உன்னிடத்தில்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விருப்பம் போல்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வடிவம் கொடுத்து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வனையுமே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வாழும் ஒரு கணம்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பேரின்பம்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வேறிடம் அனைத்தும் இருந்தும்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ஏதின்பம்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முழுதும்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ஆட்கொள்ளுமேம்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932475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இரக்கம் மிகுந்த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முழுதும்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வாழ்க்கை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உமக்காக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தந்தேன்</a:t>
            </a:r>
          </a:p>
        </p:txBody>
      </p:sp>
    </p:spTree>
    <p:extLst>
      <p:ext uri="{BB962C8B-B14F-4D97-AF65-F5344CB8AC3E}">
        <p14:creationId xmlns:p14="http://schemas.microsoft.com/office/powerpoint/2010/main" val="418926217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எரிய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நாதமாய்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ஒலிக்கக்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குரலை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சிறிய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எரியும் தீபம்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நீயன்றோ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சொல்லும்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ஒளியன்றோ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எரித்திடும்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பரப்பிடு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முழுதும்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ஆட்கொள்ளுமே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724553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இரக்கம் மிகுந்த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முழுதும்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வாழ்க்கை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உமக்காக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தந்தேன்</a:t>
            </a:r>
          </a:p>
        </p:txBody>
      </p:sp>
    </p:spTree>
    <p:extLst>
      <p:ext uri="{BB962C8B-B14F-4D97-AF65-F5344CB8AC3E}">
        <p14:creationId xmlns:p14="http://schemas.microsoft.com/office/powerpoint/2010/main" val="414895944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உம் ஊழியர்களாகிய எங்கள் மன்றாட்டுகளைக் கனிவுடன் கண்ணோக்கி இக்காணிக்கைகளை ஏற்றருளும்; இவ்வாறு உமது பெயரின் மாட்சிக்காக நாங்கள் ஒவ்வொருவரும் ஒப்புக்கொடுக்கும் காணிக்கை அனைவருடைய மீட்புக்கும் பயன்படுவதாக.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0758768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35:8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கடவுளே, உமது இரக்கம் எத்துணை உயர்மதிப்புள்ளது! மானிடா உம் இறக்கைகளின் நிழலில் புகலிடம் பெறுகின்றனர்.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1 கொரி 10:16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நாம் போற்றும் திருக்கிண்ணம் கிறிஸ்துவின் இரத்தத்தில் பங்குகொள்ளுதல் ஆகும்; நாம் பிடும் அப்பம் கிறிஸ்துவின் உடலில்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பங்குகொள்ளுதல்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3030111786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இறையவனே என் வழித்துணை நீயே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இறைஞ்சிடும் ஏழையில் வாழ்க வாழ்க வாழ்க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திசை தெரியாத மரக்கலம் போல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திரிந்திடும் வாழ்வு உனதொளி காண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கலங்கரைத் தீபம் எனக்கு நீயாவாய்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நலந்தரும் வானக உணவென வாராய்</a:t>
            </a:r>
          </a:p>
        </p:txBody>
      </p:sp>
    </p:spTree>
    <p:extLst>
      <p:ext uri="{BB962C8B-B14F-4D97-AF65-F5344CB8AC3E}">
        <p14:creationId xmlns:p14="http://schemas.microsoft.com/office/powerpoint/2010/main" val="1700521510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இறையவனே என் வழித்துணை நீயே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இறைஞ்சிடும் ஏழையில் வாழ்க வாழ்க வாழ்க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இகவழியாகி அக ஒளியாவாய்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பகைமையை நீக்கிப் புது உறவாவாய்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தகுதியில்லாத எளியேனைத் தேடி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எழுந்துள்ளம் வாழ இறைவனே வாராய்</a:t>
            </a:r>
          </a:p>
        </p:txBody>
      </p:sp>
    </p:spTree>
    <p:extLst>
      <p:ext uri="{BB962C8B-B14F-4D97-AF65-F5344CB8AC3E}">
        <p14:creationId xmlns:p14="http://schemas.microsoft.com/office/powerpoint/2010/main" val="2474860508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நாங்கள் பெற்றுக்கொண்ட விண்ணகக் கொடைகளின் செயலாற்றல் எங்கள் மனதையும் உடலையும் ஆட்கொண்டருள உம்மை வேண்டுகின்றோம்: அதனால் நாங்கள் எங்கள் விருப்பு வெறுப்புகளுக்கு இடம் கொடாம இத்திருவிருந்தின் பயனுக்கு ஏற்ப வாழ்வோமாக.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04492298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மகிழுதம்மா துயர் கறைகள் மறையுதம்மா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 துள்ளுதம்மா - உந்தன்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தாய்மையின் நினைவாலே அம்மா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தாயெனும் போதினிலே மனம்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தானுன்னைத் தேடுதம்மா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ஈன்ற தாயும் போற்றும் உந்தன்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பாதம் பணிந்திடுவேன் அம்மா</a:t>
            </a:r>
          </a:p>
        </p:txBody>
      </p:sp>
    </p:spTree>
    <p:extLst>
      <p:ext uri="{BB962C8B-B14F-4D97-AF65-F5344CB8AC3E}">
        <p14:creationId xmlns:p14="http://schemas.microsoft.com/office/powerpoint/2010/main" val="4196464783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மகிழுதம்மா துயர் கறைகள் மறையுதம்மா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 துள்ளுதம்மா - உந்தன்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தாய்மையின் நினைவாலே அம்மா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வாழ்வெனும் பாதையிலே ஒளி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விளக்காய் நீ இருப்பாய்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 மனதும் உயர்ந்த நெறியும்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நிறைந்து வாழ்ந்திடுவேன் அம்மா</a:t>
            </a:r>
          </a:p>
        </p:txBody>
      </p:sp>
    </p:spTree>
    <p:extLst>
      <p:ext uri="{BB962C8B-B14F-4D97-AF65-F5344CB8AC3E}">
        <p14:creationId xmlns:p14="http://schemas.microsoft.com/office/powerpoint/2010/main" val="2291591101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அற்புத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கருணைக்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திருப்பியருளுமாறு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தாழ்ந்து, பணிந்து, வணங்கி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உருவான உம் இனிய இதயம்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உருக்கமாக நாங்கள் வேண்டும் இந்த . . . (உறுதியோடு கேட்கவும்)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20179407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வாட்டி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வதைக்கும்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திருக்குழந்தை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திருப்பருவத்தின்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ஆதரவையும் பெற்று,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47782792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11249</TotalTime>
  <Words>5198</Words>
  <Application>Microsoft Office PowerPoint</Application>
  <PresentationFormat>Widescreen</PresentationFormat>
  <Paragraphs>556</Paragraphs>
  <Slides>154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154</vt:i4>
      </vt:variant>
    </vt:vector>
  </HeadingPairs>
  <TitlesOfParts>
    <vt:vector size="163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96</cp:revision>
  <dcterms:created xsi:type="dcterms:W3CDTF">2022-07-13T11:51:49Z</dcterms:created>
  <dcterms:modified xsi:type="dcterms:W3CDTF">2024-09-19T03:47:02Z</dcterms:modified>
</cp:coreProperties>
</file>