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1"/>
  </p:notesMasterIdLst>
  <p:sldIdLst>
    <p:sldId id="4325" r:id="rId2"/>
    <p:sldId id="4964" r:id="rId3"/>
    <p:sldId id="4555" r:id="rId4"/>
    <p:sldId id="4556" r:id="rId5"/>
    <p:sldId id="4557" r:id="rId6"/>
    <p:sldId id="4559" r:id="rId7"/>
    <p:sldId id="4558" r:id="rId8"/>
    <p:sldId id="337" r:id="rId9"/>
    <p:sldId id="3583" r:id="rId10"/>
    <p:sldId id="3363" r:id="rId11"/>
    <p:sldId id="1274" r:id="rId12"/>
    <p:sldId id="1275" r:id="rId13"/>
    <p:sldId id="3991" r:id="rId14"/>
    <p:sldId id="3992" r:id="rId15"/>
    <p:sldId id="3993" r:id="rId16"/>
    <p:sldId id="1281" r:id="rId17"/>
    <p:sldId id="1282" r:id="rId18"/>
    <p:sldId id="4240" r:id="rId19"/>
    <p:sldId id="4241" r:id="rId20"/>
    <p:sldId id="1283" r:id="rId21"/>
    <p:sldId id="1284" r:id="rId22"/>
    <p:sldId id="3994" r:id="rId23"/>
    <p:sldId id="3995" r:id="rId24"/>
    <p:sldId id="3996" r:id="rId25"/>
    <p:sldId id="3997" r:id="rId26"/>
    <p:sldId id="4242" r:id="rId27"/>
    <p:sldId id="4243" r:id="rId28"/>
    <p:sldId id="4228" r:id="rId29"/>
    <p:sldId id="3999" r:id="rId30"/>
    <p:sldId id="4000" r:id="rId31"/>
    <p:sldId id="4229" r:id="rId32"/>
    <p:sldId id="4230" r:id="rId33"/>
    <p:sldId id="1326" r:id="rId34"/>
    <p:sldId id="1327" r:id="rId35"/>
    <p:sldId id="4956" r:id="rId36"/>
    <p:sldId id="4957" r:id="rId37"/>
    <p:sldId id="3416" r:id="rId38"/>
    <p:sldId id="362" r:id="rId39"/>
    <p:sldId id="4274" r:id="rId40"/>
    <p:sldId id="4275" r:id="rId41"/>
    <p:sldId id="4276" r:id="rId42"/>
    <p:sldId id="4277" r:id="rId43"/>
    <p:sldId id="3321" r:id="rId44"/>
    <p:sldId id="3323" r:id="rId45"/>
    <p:sldId id="3324" r:id="rId46"/>
    <p:sldId id="3325" r:id="rId47"/>
    <p:sldId id="4316" r:id="rId48"/>
    <p:sldId id="4317" r:id="rId49"/>
    <p:sldId id="4318" r:id="rId50"/>
    <p:sldId id="4319" r:id="rId51"/>
    <p:sldId id="4271" r:id="rId52"/>
    <p:sldId id="4272" r:id="rId53"/>
    <p:sldId id="4273" r:id="rId54"/>
    <p:sldId id="4161" r:id="rId55"/>
    <p:sldId id="4965" r:id="rId56"/>
    <p:sldId id="4023" r:id="rId57"/>
    <p:sldId id="5409" r:id="rId58"/>
    <p:sldId id="5410" r:id="rId59"/>
    <p:sldId id="5411" r:id="rId60"/>
    <p:sldId id="5412" r:id="rId61"/>
    <p:sldId id="4329" r:id="rId62"/>
    <p:sldId id="5413" r:id="rId63"/>
    <p:sldId id="5414" r:id="rId64"/>
    <p:sldId id="5415" r:id="rId65"/>
    <p:sldId id="4330" r:id="rId66"/>
    <p:sldId id="4331" r:id="rId67"/>
    <p:sldId id="5416" r:id="rId68"/>
    <p:sldId id="5417" r:id="rId69"/>
    <p:sldId id="4332" r:id="rId70"/>
    <p:sldId id="4333" r:id="rId71"/>
    <p:sldId id="5418" r:id="rId72"/>
    <p:sldId id="5419" r:id="rId73"/>
    <p:sldId id="4485" r:id="rId74"/>
    <p:sldId id="5420" r:id="rId75"/>
    <p:sldId id="5421" r:id="rId76"/>
    <p:sldId id="4334" r:id="rId77"/>
    <p:sldId id="4335" r:id="rId78"/>
    <p:sldId id="4336" r:id="rId79"/>
    <p:sldId id="4337" r:id="rId80"/>
    <p:sldId id="4338" r:id="rId81"/>
    <p:sldId id="4339" r:id="rId82"/>
    <p:sldId id="4340" r:id="rId83"/>
    <p:sldId id="4341" r:id="rId84"/>
    <p:sldId id="4342" r:id="rId85"/>
    <p:sldId id="4343" r:id="rId86"/>
    <p:sldId id="4344" r:id="rId87"/>
    <p:sldId id="4345" r:id="rId88"/>
    <p:sldId id="1378" r:id="rId89"/>
    <p:sldId id="4482" r:id="rId90"/>
    <p:sldId id="3635" r:id="rId91"/>
    <p:sldId id="4244" r:id="rId92"/>
    <p:sldId id="4245" r:id="rId93"/>
    <p:sldId id="3649" r:id="rId94"/>
    <p:sldId id="5251" r:id="rId95"/>
    <p:sldId id="5252" r:id="rId96"/>
    <p:sldId id="5253" r:id="rId97"/>
    <p:sldId id="5254" r:id="rId98"/>
    <p:sldId id="1106" r:id="rId99"/>
    <p:sldId id="4278" r:id="rId100"/>
    <p:sldId id="4279" r:id="rId101"/>
    <p:sldId id="4280" r:id="rId102"/>
    <p:sldId id="4281" r:id="rId103"/>
    <p:sldId id="4283" r:id="rId104"/>
    <p:sldId id="4284" r:id="rId105"/>
    <p:sldId id="4282" r:id="rId106"/>
    <p:sldId id="4941" r:id="rId107"/>
    <p:sldId id="4449" r:id="rId108"/>
    <p:sldId id="3423" r:id="rId109"/>
    <p:sldId id="4967" r:id="rId110"/>
    <p:sldId id="4324" r:id="rId111"/>
    <p:sldId id="1470" r:id="rId112"/>
    <p:sldId id="1471" r:id="rId113"/>
    <p:sldId id="1472" r:id="rId114"/>
    <p:sldId id="4246" r:id="rId115"/>
    <p:sldId id="4247" r:id="rId116"/>
    <p:sldId id="4286" r:id="rId117"/>
    <p:sldId id="1476" r:id="rId118"/>
    <p:sldId id="4248" r:id="rId119"/>
    <p:sldId id="4249" r:id="rId120"/>
    <p:sldId id="4287" r:id="rId121"/>
    <p:sldId id="1480" r:id="rId122"/>
    <p:sldId id="4250" r:id="rId123"/>
    <p:sldId id="4251" r:id="rId124"/>
    <p:sldId id="4252" r:id="rId125"/>
    <p:sldId id="4288" r:id="rId126"/>
    <p:sldId id="1485" r:id="rId127"/>
    <p:sldId id="4253" r:id="rId128"/>
    <p:sldId id="4254" r:id="rId129"/>
    <p:sldId id="4289" r:id="rId130"/>
    <p:sldId id="1489" r:id="rId131"/>
    <p:sldId id="4255" r:id="rId132"/>
    <p:sldId id="4256" r:id="rId133"/>
    <p:sldId id="4327" r:id="rId134"/>
    <p:sldId id="4290" r:id="rId135"/>
    <p:sldId id="1494" r:id="rId136"/>
    <p:sldId id="4257" r:id="rId137"/>
    <p:sldId id="4258" r:id="rId138"/>
    <p:sldId id="4259" r:id="rId139"/>
    <p:sldId id="4291" r:id="rId140"/>
    <p:sldId id="1499" r:id="rId141"/>
    <p:sldId id="4261" r:id="rId142"/>
    <p:sldId id="4260" r:id="rId143"/>
    <p:sldId id="4292" r:id="rId144"/>
    <p:sldId id="1504" r:id="rId145"/>
    <p:sldId id="4262" r:id="rId146"/>
    <p:sldId id="4263" r:id="rId147"/>
    <p:sldId id="4328" r:id="rId148"/>
    <p:sldId id="4293" r:id="rId149"/>
    <p:sldId id="4483" r:id="rId150"/>
    <p:sldId id="3784" r:id="rId151"/>
    <p:sldId id="3785" r:id="rId152"/>
    <p:sldId id="3786" r:id="rId153"/>
    <p:sldId id="3787" r:id="rId154"/>
    <p:sldId id="3788" r:id="rId155"/>
    <p:sldId id="3789" r:id="rId156"/>
    <p:sldId id="3790" r:id="rId157"/>
    <p:sldId id="3791" r:id="rId158"/>
    <p:sldId id="3792" r:id="rId159"/>
    <p:sldId id="3793" r:id="rId160"/>
    <p:sldId id="3794" r:id="rId161"/>
    <p:sldId id="3795" r:id="rId162"/>
    <p:sldId id="3796" r:id="rId163"/>
    <p:sldId id="3797" r:id="rId164"/>
    <p:sldId id="3798" r:id="rId165"/>
    <p:sldId id="3799" r:id="rId166"/>
    <p:sldId id="3800" r:id="rId167"/>
    <p:sldId id="3801" r:id="rId168"/>
    <p:sldId id="4294" r:id="rId169"/>
    <p:sldId id="4295" r:id="rId170"/>
    <p:sldId id="4139" r:id="rId171"/>
    <p:sldId id="3805" r:id="rId172"/>
    <p:sldId id="3806" r:id="rId173"/>
    <p:sldId id="3807" r:id="rId174"/>
    <p:sldId id="4968" r:id="rId175"/>
    <p:sldId id="5401" r:id="rId176"/>
    <p:sldId id="5402" r:id="rId177"/>
    <p:sldId id="5403" r:id="rId178"/>
    <p:sldId id="5407" r:id="rId179"/>
    <p:sldId id="5404" r:id="rId180"/>
    <p:sldId id="5408" r:id="rId181"/>
    <p:sldId id="5406" r:id="rId182"/>
    <p:sldId id="889" r:id="rId183"/>
    <p:sldId id="4285" r:id="rId184"/>
    <p:sldId id="4982" r:id="rId185"/>
    <p:sldId id="5250" r:id="rId186"/>
    <p:sldId id="4969" r:id="rId187"/>
    <p:sldId id="4326" r:id="rId188"/>
    <p:sldId id="4484" r:id="rId189"/>
    <p:sldId id="4035" r:id="rId190"/>
    <p:sldId id="4925" r:id="rId191"/>
    <p:sldId id="4947" r:id="rId192"/>
    <p:sldId id="4948" r:id="rId193"/>
    <p:sldId id="4147" r:id="rId194"/>
    <p:sldId id="3691" r:id="rId195"/>
    <p:sldId id="3692" r:id="rId196"/>
    <p:sldId id="3693" r:id="rId197"/>
    <p:sldId id="4966" r:id="rId198"/>
    <p:sldId id="3835" r:id="rId199"/>
    <p:sldId id="3897" r:id="rId2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presProps" Target="pres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EC5DC3-DFD4-4797-BF79-ED00816EB90A}" type="datetimeFigureOut">
              <a:rPr lang="en-US" smtClean="0"/>
              <a:t>02-Sep-24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0E42B-C20F-4F4A-88FC-2B610CAE34E5}" type="slidenum">
              <a:rPr lang="en-US" smtClean="0"/>
              <a:t>‹#›</a:t>
            </a:fld>
            <a:endParaRPr lang="en-US"/>
          </a:p>
        </p:txBody>
      </p:sp>
    </p:spTree>
    <p:extLst>
      <p:ext uri="{BB962C8B-B14F-4D97-AF65-F5344CB8AC3E}">
        <p14:creationId xmlns:p14="http://schemas.microsoft.com/office/powerpoint/2010/main" val="1638438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789F13A-34D8-4958-B7C0-69493CF3DCA8}" type="slidenum">
              <a:rPr lang="en-IN" smtClean="0"/>
              <a:t>189</a:t>
            </a:fld>
            <a:endParaRPr lang="en-IN"/>
          </a:p>
        </p:txBody>
      </p:sp>
    </p:spTree>
    <p:extLst>
      <p:ext uri="{BB962C8B-B14F-4D97-AF65-F5344CB8AC3E}">
        <p14:creationId xmlns:p14="http://schemas.microsoft.com/office/powerpoint/2010/main" val="1571486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35A-A3C2-8EED-42F6-8F5F67F14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62DC178-8A5D-F131-042B-A6587F641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2E5337-7D81-FB72-E0E9-12C8B2F17354}"/>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AC6B5838-6E59-3052-EFA8-C145A1D9F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4C2CE6-F211-9C00-94D0-2E05D0D586EF}"/>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3407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35F-1982-6D7C-1F16-0AC32A05D8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89C1F0-DD70-7E4F-4F19-9D1439794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1924CA-D495-9947-EBF4-50E36966D317}"/>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2D2467E9-26F4-B672-6A0C-F6188DF9F5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8757D8-9BE6-658A-CFCF-41704D6803C2}"/>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4817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C952-1ADC-EBBA-7A2F-D5A8D322E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D75D364-D47D-2B76-CC55-79A6079F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228BB0-D910-6CE1-AFBF-B022F4DDE0BF}"/>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59A24328-430A-43C2-C135-B214BD8872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A6AD06-2642-E02E-7F49-C544C2065587}"/>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93374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58F2-9716-6F81-7AAC-CB2367CAA6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164027-79C7-7FF8-241B-5541CC000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5553C8-0517-0CB7-77A4-BF50BEFB0B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1CAB295-F463-68CB-50EF-5A5E74C47B99}"/>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6" name="Footer Placeholder 5">
            <a:extLst>
              <a:ext uri="{FF2B5EF4-FFF2-40B4-BE49-F238E27FC236}">
                <a16:creationId xmlns:a16="http://schemas.microsoft.com/office/drawing/2014/main" id="{713EBB5F-B28D-8BAF-56D3-C0FC4711A3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7FB3EA-3396-C722-47E4-8F3AF0E39C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2447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C8BA-27B1-3263-EF11-E3D90161E9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D27D60C-C66F-EFB4-E4E1-B61CC8A96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BDE45B-4699-734E-3987-71842FD5E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F43973-113A-2600-154B-FB53F382D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F1E5D-B6F5-ECF0-F742-E0EB02F37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4AC4EBF-4D5A-B9CF-6119-48788EE1A833}"/>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8" name="Footer Placeholder 7">
            <a:extLst>
              <a:ext uri="{FF2B5EF4-FFF2-40B4-BE49-F238E27FC236}">
                <a16:creationId xmlns:a16="http://schemas.microsoft.com/office/drawing/2014/main" id="{06857519-38C5-42C0-1B64-8AAF2C717E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4F03EA-CEA5-D2C5-FC71-64E6307B884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9897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228F-D49D-CC4F-C5A4-86269DF61C8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F32D1-C1AD-6763-402B-402921D288C4}"/>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4" name="Footer Placeholder 3">
            <a:extLst>
              <a:ext uri="{FF2B5EF4-FFF2-40B4-BE49-F238E27FC236}">
                <a16:creationId xmlns:a16="http://schemas.microsoft.com/office/drawing/2014/main" id="{E084A601-89FA-C5EF-57A1-9CBACC9814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E7035-2A74-13FB-BA94-CA6EE8A97405}"/>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156066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2BC81-9039-76C8-5CC4-370897A65032}"/>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3" name="Footer Placeholder 2">
            <a:extLst>
              <a:ext uri="{FF2B5EF4-FFF2-40B4-BE49-F238E27FC236}">
                <a16:creationId xmlns:a16="http://schemas.microsoft.com/office/drawing/2014/main" id="{18C068F1-F7F1-BF94-C32B-92BE7095D2D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11A16-1361-1BF8-86FF-26068E602D83}"/>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305871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14E1-209E-A170-CD2F-7893CBA7E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F6F47FA-A75D-4334-66F9-03A49BA39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CABA3A7-6D69-5C07-CD0E-DDC235395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A4A3EC-7DE1-D60A-A766-4FBC851B2657}"/>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6" name="Footer Placeholder 5">
            <a:extLst>
              <a:ext uri="{FF2B5EF4-FFF2-40B4-BE49-F238E27FC236}">
                <a16:creationId xmlns:a16="http://schemas.microsoft.com/office/drawing/2014/main" id="{22DC7E86-7679-96ED-7D09-FF1743002A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39AF6D-7661-214A-CAD0-5E72E295EE1E}"/>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75425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B80-462A-C45B-FB74-BB9EB9C6F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2F955F-4735-EC14-0495-98E2AD9B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FBFD074-1A54-25EE-698F-8A7E9CEBE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2376D-54E7-6A79-2F97-81F2F4F08022}"/>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6" name="Footer Placeholder 5">
            <a:extLst>
              <a:ext uri="{FF2B5EF4-FFF2-40B4-BE49-F238E27FC236}">
                <a16:creationId xmlns:a16="http://schemas.microsoft.com/office/drawing/2014/main" id="{15BBD23C-0DA4-6D04-60AF-9B9F817BC5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9E9E30-CEF0-BA0E-ED15-1B97BB713E8C}"/>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86806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B79-EB81-E687-AE75-622EDFAA8F3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6370F5-CB4D-78C5-00B8-077EAAAFD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475CFB-14C1-1C9B-4BCB-4F955B676F34}"/>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DC4BD436-FE93-B6EB-BFFB-9A0F80F228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CC400C-FA93-B4B6-33D9-9B01A2896EF0}"/>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8955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3A294-9208-1B74-BD7E-6A087C2726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5111F79-9969-B307-2E35-34831033B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5E1C2B-5F87-A64E-2D5C-9BF7B5C03A7A}"/>
              </a:ext>
            </a:extLst>
          </p:cNvPr>
          <p:cNvSpPr>
            <a:spLocks noGrp="1"/>
          </p:cNvSpPr>
          <p:nvPr>
            <p:ph type="dt" sz="half" idx="10"/>
          </p:nvPr>
        </p:nvSpPr>
        <p:spPr/>
        <p:txBody>
          <a:body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6B8DA2F1-B962-8BC1-24EE-9941D9A104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6FDE4-5707-AF6E-6C85-EC8D27AEE318}"/>
              </a:ext>
            </a:extLst>
          </p:cNvPr>
          <p:cNvSpPr>
            <a:spLocks noGrp="1"/>
          </p:cNvSpPr>
          <p:nvPr>
            <p:ph type="sldNum" sz="quarter" idx="12"/>
          </p:nvPr>
        </p:nvSpPr>
        <p:spPr/>
        <p:txBody>
          <a:bodyPr/>
          <a:lstStyle/>
          <a:p>
            <a:fld id="{94D253A5-4CC7-4EC5-A05D-D715FC4E0728}" type="slidenum">
              <a:rPr lang="en-IN" smtClean="0"/>
              <a:t>‹#›</a:t>
            </a:fld>
            <a:endParaRPr lang="en-IN"/>
          </a:p>
        </p:txBody>
      </p:sp>
    </p:spTree>
    <p:extLst>
      <p:ext uri="{BB962C8B-B14F-4D97-AF65-F5344CB8AC3E}">
        <p14:creationId xmlns:p14="http://schemas.microsoft.com/office/powerpoint/2010/main" val="22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7C1C1-3682-B68A-7D31-E1CAC4661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6D3184-8DF7-7CF0-D314-8FFCB9708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B5D12-64FA-A572-66D0-FD30E772E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2C391-06FD-4420-92D2-B2B04BF11890}" type="datetimeFigureOut">
              <a:rPr lang="en-IN" smtClean="0"/>
              <a:t>02-09-2024</a:t>
            </a:fld>
            <a:endParaRPr lang="en-IN"/>
          </a:p>
        </p:txBody>
      </p:sp>
      <p:sp>
        <p:nvSpPr>
          <p:cNvPr id="5" name="Footer Placeholder 4">
            <a:extLst>
              <a:ext uri="{FF2B5EF4-FFF2-40B4-BE49-F238E27FC236}">
                <a16:creationId xmlns:a16="http://schemas.microsoft.com/office/drawing/2014/main" id="{54BF4CEC-3EC5-2D37-783F-4A534EAD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DE71E76-D852-1548-BB0B-022C6E281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253A5-4CC7-4EC5-A05D-D715FC4E0728}" type="slidenum">
              <a:rPr lang="en-IN" smtClean="0"/>
              <a:t>‹#›</a:t>
            </a:fld>
            <a:endParaRPr lang="en-IN"/>
          </a:p>
        </p:txBody>
      </p:sp>
    </p:spTree>
    <p:extLst>
      <p:ext uri="{BB962C8B-B14F-4D97-AF65-F5344CB8AC3E}">
        <p14:creationId xmlns:p14="http://schemas.microsoft.com/office/powerpoint/2010/main" val="179822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Image, Forest, Trees, Path, Forest Path">
            <a:extLst>
              <a:ext uri="{FF2B5EF4-FFF2-40B4-BE49-F238E27FC236}">
                <a16:creationId xmlns:a16="http://schemas.microsoft.com/office/drawing/2014/main" id="{0D678B5C-63D0-43A7-82ED-CF9F4A2F8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96"/>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06BF14E-B95E-4285-B0D5-3114F0880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8" y="-117290"/>
            <a:ext cx="4968242" cy="6957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75D09E-72C6-D1E9-EF90-D2C2A8630D6D}"/>
              </a:ext>
            </a:extLst>
          </p:cNvPr>
          <p:cNvSpPr txBox="1"/>
          <p:nvPr/>
        </p:nvSpPr>
        <p:spPr>
          <a:xfrm>
            <a:off x="4616825" y="1649506"/>
            <a:ext cx="7575176" cy="2631490"/>
          </a:xfrm>
          <a:prstGeom prst="rect">
            <a:avLst/>
          </a:prstGeom>
          <a:noFill/>
        </p:spPr>
        <p:txBody>
          <a:bodyPr wrap="square" rtlCol="0">
            <a:spAutoFit/>
          </a:bodyPr>
          <a:lstStyle/>
          <a:p>
            <a:pPr algn="ctr">
              <a:lnSpc>
                <a:spcPct val="200000"/>
              </a:lnSpc>
            </a:pPr>
            <a:r>
              <a:rPr lang="ta-IN" sz="4400" b="1" dirty="0" err="1">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பொதுக்காலம்</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24ஆம் </a:t>
            </a:r>
            <a:r>
              <a:rPr lang="ta-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வாரம் – ஞாயிறு</a:t>
            </a:r>
            <a:r>
              <a:rPr lang="en-IN" sz="4400" b="1" dirty="0">
                <a:ln w="28575">
                  <a:solidFill>
                    <a:schemeClr val="bg1">
                      <a:lumMod val="95000"/>
                    </a:schemeClr>
                  </a:solidFill>
                </a:ln>
                <a:solidFill>
                  <a:srgbClr val="FF0000"/>
                </a:solidFill>
                <a:effectLst>
                  <a:outerShdw blurRad="38100" dist="19050" dir="2700000" algn="tl" rotWithShape="0">
                    <a:schemeClr val="dk1">
                      <a:alpha val="40000"/>
                    </a:schemeClr>
                  </a:outerShdw>
                </a:effectLst>
                <a:latin typeface="TAU_Elango_Rewathy" panose="00000400000000000000" pitchFamily="2" charset="0"/>
                <a:cs typeface="TAU_Elango_Rewathy" panose="00000400000000000000" pitchFamily="2" charset="0"/>
              </a:rPr>
              <a:t> - C</a:t>
            </a:r>
          </a:p>
        </p:txBody>
      </p:sp>
    </p:spTree>
    <p:extLst>
      <p:ext uri="{BB962C8B-B14F-4D97-AF65-F5344CB8AC3E}">
        <p14:creationId xmlns:p14="http://schemas.microsoft.com/office/powerpoint/2010/main" val="288875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5259581"/>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சீஞா 36:18</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உமக்காகக் காத்திருப்போருக்கு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அளித்தருளும்; அதனால் உம் இறைவாக்கினர்கள் தகுந்தவர்களாகக் காணப்படுவார்களாக. உம் ஊழியர்களின் மக்களாகிய இஸ்ரயேலரின் மன்றாட்டுகளுக்குச் செவிசாயும்.</a:t>
            </a:r>
          </a:p>
        </p:txBody>
      </p:sp>
    </p:spTree>
    <p:extLst>
      <p:ext uri="{BB962C8B-B14F-4D97-AF65-F5344CB8AC3E}">
        <p14:creationId xmlns:p14="http://schemas.microsoft.com/office/powerpoint/2010/main" val="3846046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32211"/>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நிறையருள்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பயணத்திலே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பேரணியாய்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கலந்திடவே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இணைவோம் (2)</a:t>
            </a:r>
          </a:p>
        </p:txBody>
      </p:sp>
    </p:spTree>
    <p:extLst>
      <p:ext uri="{BB962C8B-B14F-4D97-AF65-F5344CB8AC3E}">
        <p14:creationId xmlns:p14="http://schemas.microsoft.com/office/powerpoint/2010/main" val="681000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1.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அவனியிலே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இறைவனுக்காய்</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அர்ப்பணம் செய்தவர்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பேறுபெற்றோர்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எனும்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அருட்சான்று</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பகர்ந்திடவே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அன்பர்களே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ஒன்று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கூடிடுவோம்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உள்ளங்கள்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இணைவோம்</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இன்ப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வெள்ளத்தில்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231844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32211"/>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நிறையருள்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பயணத்திலே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பேரணியாய்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கலந்திடவே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இணைவோம் (2)</a:t>
            </a:r>
          </a:p>
        </p:txBody>
      </p:sp>
    </p:spTree>
    <p:extLst>
      <p:ext uri="{BB962C8B-B14F-4D97-AF65-F5344CB8AC3E}">
        <p14:creationId xmlns:p14="http://schemas.microsoft.com/office/powerpoint/2010/main" val="34035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0234"/>
            <a:ext cx="12192000" cy="5813579"/>
          </a:xfrm>
          <a:prstGeom prst="rect">
            <a:avLst/>
          </a:prstGeom>
          <a:noFill/>
        </p:spPr>
        <p:txBody>
          <a:bodyPr wrap="square" rtlCol="0">
            <a:spAutoFit/>
          </a:bodyPr>
          <a:lstStyle/>
          <a:p>
            <a:pPr>
              <a:lnSpc>
                <a:spcPct val="150000"/>
              </a:lnSpc>
            </a:pP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2.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அன்பரசை</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அகிலமெங்கும்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பரவிடச் செய்பவர்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பேறுபெற்றோர்</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 அந்த</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அருள் வாழ்வு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பரவிடவே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தீபங்களாய்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endParaRPr lang="en-IN" sz="3600" b="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நின்று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எரிந்திடுவோம்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உண்மை தெய்வத்தை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தொழுவோம்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விண்ணின்</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செல்வத்தில்</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திளைத்திடுவோம்</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(2)</a:t>
            </a:r>
          </a:p>
        </p:txBody>
      </p:sp>
    </p:spTree>
    <p:extLst>
      <p:ext uri="{BB962C8B-B14F-4D97-AF65-F5344CB8AC3E}">
        <p14:creationId xmlns:p14="http://schemas.microsoft.com/office/powerpoint/2010/main" val="3134657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32211"/>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நிறையருள்</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வாழ்வு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பயணத்திலே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பேரணியாய்</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செல்வோம்</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இறைவனின்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தியாக</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பலியினிலே</a:t>
            </a:r>
            <a:endPar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கலந்திடவே</a:t>
            </a:r>
            <a:r>
              <a:rPr lang="ta-IN" sz="3600" b="1" dirty="0">
                <a:ln w="0"/>
                <a:effectLst>
                  <a:outerShdw blurRad="38100" dist="19050" dir="2700000" algn="tl" rotWithShape="0">
                    <a:schemeClr val="dk1">
                      <a:alpha val="40000"/>
                    </a:schemeClr>
                  </a:outerShdw>
                </a:effectLst>
                <a:latin typeface="Bamini" pitchFamily="2" charset="0"/>
                <a:ea typeface="Arial Unicode MS" pitchFamily="34" charset="-128"/>
                <a:cs typeface="Arial Unicode MS" pitchFamily="34" charset="-128"/>
              </a:rPr>
              <a:t> நாம் இணைவோம் (2)</a:t>
            </a:r>
          </a:p>
        </p:txBody>
      </p:sp>
    </p:spTree>
    <p:extLst>
      <p:ext uri="{BB962C8B-B14F-4D97-AF65-F5344CB8AC3E}">
        <p14:creationId xmlns:p14="http://schemas.microsoft.com/office/powerpoint/2010/main" val="3286099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15233"/>
            <a:ext cx="12192000" cy="5475089"/>
          </a:xfrm>
          <a:prstGeom prst="rect">
            <a:avLst/>
          </a:prstGeom>
          <a:noFill/>
        </p:spPr>
        <p:txBody>
          <a:bodyPr wrap="square" rtlCol="0">
            <a:spAutoFit/>
          </a:bodyPr>
          <a:lstStyle/>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 </a:t>
            </a:r>
          </a:p>
          <a:p>
            <a:pPr algn="just">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06447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ஆண்டவராகிய இயேசு கிறிஸ்துவின் அருளும்,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அன்பும்,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நட்புறவும்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னைவரோடும் இருப்பதாக.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தந்தையாகிய கடவுளிடமிருந்தும், ஆண்டவராகிய இயேசு கிறிஸ்துவிடமிருந்தும் அருளும்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உங்களோடு இருப்பதாக. </a:t>
            </a:r>
            <a:endParaRPr lang="en-US" sz="3600" dirty="0"/>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520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050"/>
            <a:ext cx="12192000" cy="3597588"/>
          </a:xfrm>
          <a:prstGeom prst="rect">
            <a:avLst/>
          </a:prstGeom>
          <a:noFill/>
        </p:spPr>
        <p:txBody>
          <a:bodyPr wrap="square" rtlCol="0">
            <a:spAutoFit/>
          </a:bodyPr>
          <a:lstStyle/>
          <a:p>
            <a:pPr algn="ct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வருகைப் பல்லவி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நேர்மையில் நிலைத்திருந்து உமது முகம் காண்பேன்; உமது மாட்சியை நீர் வெளிப்படுத்தும்போது நான் நிறைவு பெறுவேன்.</a:t>
            </a:r>
          </a:p>
        </p:txBody>
      </p:sp>
    </p:spTree>
    <p:extLst>
      <p:ext uri="{BB962C8B-B14F-4D97-AF65-F5344CB8AC3E}">
        <p14:creationId xmlns:p14="http://schemas.microsoft.com/office/powerpoint/2010/main" val="553327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353"/>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நம் திருமுழுக்கின் நினைவாக நம்மீது தெளிக்கப்படும்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அருளுமாறு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கிய ஆண்டவரை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கெஞ்சி மன்றாடுவோமாக. அவரே நமக்கு உதவி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 பெற்றுக்கொண்ட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உண்மையுள்ளவர்களாய்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நிலைத்திருக்க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34770468"/>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33633"/>
            <a:ext cx="12192000" cy="5821337"/>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றென்றுமுள்ள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தொடக்கமுமான தண்ணீரின் வழியாக மக்கள் புனித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டைந்து,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நிலைவாழ்வின்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கொடையைப்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திருவுளமானீர்.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நாளாகிய இன்று உமது அரு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காவலைப் பெற</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விரும்புகின்றோம்.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9987484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1658"/>
            <a:ext cx="12192000" cy="5821337"/>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அளிக்கும்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அருளின்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ஊற்றினை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புதுப்பித்தருளும்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இத்தண்ணீரினால் 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உள்ளத்தையும் உடலையும்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அனைத்திலிருந்தும்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காத்தருள்வீராக. இவ்வாறு, நாங்கள் தூய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த்துடன் உம்மை அணுகி வரவும்,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மீட்பை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 கொள்ளவும்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றுவோமாக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6531930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23550"/>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95113017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2943496736"/>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94154616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302826353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46564201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208384079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8792"/>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அன்புமிக்க சகோதரரே, நம் திருமுழுக்கின் நினைவாக நம்மீது தெளிக்கப்படும் இத்தண்ணீரை ஆசீர்வதித்தருளுமாறு நம் இறைவனாகிய ஆண்டவரை கெஞ்சி மன்றாடுவோமாக. அவரே நமக்கு உதவியளித்து, நாம் அன்று பெற்றுக்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 தூய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ஆவியாரிடம் என்றும் உண்மையுடன் இருக்க நமக்கு அருள்வாராக.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504748954"/>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எல்லாம் வல்ல இறைவா, உடல், ஆன்ம வாழ்வு அனைத்துக்கும் ஊற்றும் தொடக்கமும் நீரே. இத்தண்ணீரைப் புனிதப்படுத்தியருள உம்மை வேண்டுகின்றோம்: எங்கள் பாவங்களுக்கு மன்னிப்பு வேண்டவும் எல்லா நோய்களையும் மாற்றானின் சூழ்ச்சிகளையும் எதிர்த்து உமது அருளின் பாதுகாப்பை அடையவும் நாங்கள் இத்தண்ணீரை நம்பிக்கையுடன் பயன்படுத்துகின்றோம். ஆண்டவரே, உமது இரக்கத்தின்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68438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உதவியால் உயிருள்ள தண்ணீர் எங்களில் பொங்கி எழுந்து மீட்பு அளிப்பதாக. இவ்வாறு நாங்கள் தூய இதயத்தோடு உம்மை அணுகிவந்து எங்கள் உடலுக்கும் ஆன்மாவுக்கும் வரும் இடர்கள் அனைத்தையும் விலக்குவோமாக. எங்கள் ஆண்டவராகிய கிறிஸ்து வழியாக உம்மை மன்றாடுகிறோம். ஆமென்.</a:t>
            </a:r>
          </a:p>
        </p:txBody>
      </p:sp>
    </p:spTree>
    <p:extLst>
      <p:ext uri="{BB962C8B-B14F-4D97-AF65-F5344CB8AC3E}">
        <p14:creationId xmlns:p14="http://schemas.microsoft.com/office/powerpoint/2010/main" val="323761525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தண்ணீர் வளம் பெற அதில் உப்பிடவேண்டுமென்று</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இறைவாக்கினர் எலி</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வழியாகக் கற்பித்தீ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படைப்புப்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பொருளாகிய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 உப்பை பரி</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விரக்கத்துடன்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புனிதப்படுத்தியருள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தாழ்மை</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யுடன்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வேண்டுகி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உப்புக் கலந்த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இத்தண்ணீர் தெளிக்கப்படும் இடமெல்லாம்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தீயோனின்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தாக்குதல் அனைத்தும் தோல்வியுறச் செய்வீராக.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17399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489592"/>
          </a:xfrm>
          <a:prstGeom prst="rect">
            <a:avLst/>
          </a:prstGeom>
          <a:noFill/>
        </p:spPr>
        <p:txBody>
          <a:bodyPr wrap="square" rtlCol="0">
            <a:spAutoFit/>
          </a:bodyPr>
          <a:lstStyle/>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உடனிருந்து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எங்களை இடைய</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காத்தருள்வாராக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ஆண்டவராகிய 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p>
        </p:txBody>
      </p:sp>
    </p:spTree>
    <p:extLst>
      <p:ext uri="{BB962C8B-B14F-4D97-AF65-F5344CB8AC3E}">
        <p14:creationId xmlns:p14="http://schemas.microsoft.com/office/powerpoint/2010/main" val="2025275255"/>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 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60711212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இரக்கப்பெருக்கத்திற்கு</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பிதாவும் சுதனும் தூய ஆவியும்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நித்தியமாகவும்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1893213357"/>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71601"/>
            <a:ext cx="12113442"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ஈசோப் புல்லினால்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தெளிப்பீர்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நானும் தூய்மையாவேன்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என்னைக் கழுவ நானும்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உறைபனிதனிலும் வெண்மையாவேன்</a:t>
            </a:r>
          </a:p>
        </p:txBody>
      </p:sp>
    </p:spTree>
    <p:extLst>
      <p:ext uri="{BB962C8B-B14F-4D97-AF65-F5344CB8AC3E}">
        <p14:creationId xmlns:p14="http://schemas.microsoft.com/office/powerpoint/2010/main" val="1899758902"/>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412"/>
            <a:ext cx="12192000" cy="4990340"/>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 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இரக்கப்பெருக்கத்திற்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ற்ப</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என்மேல் இரக்கம் கொள்வீர்</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துதியும் புகழும் ஒன்றாய்ப் 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p>
          <a:p>
            <a:pPr algn="just">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ல் இருந்தது போல</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ற</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மாகவும்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IN" sz="3600" b="1" dirty="0"/>
          </a:p>
        </p:txBody>
      </p:sp>
    </p:spTree>
    <p:extLst>
      <p:ext uri="{BB962C8B-B14F-4D97-AF65-F5344CB8AC3E}">
        <p14:creationId xmlns:p14="http://schemas.microsoft.com/office/powerpoint/2010/main" val="2441033469"/>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34853"/>
            <a:ext cx="12192000" cy="415158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பாவங்களிலிருந்து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தூய்மைப்படுத்துவாராக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இந்த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நற்கருணைக்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கொண்டாட்டத்தின்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வழியாக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தம்முடைய</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ஆட்சியின்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விருந்தில்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பங்கு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தகுதி</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பெறச்</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3953157543"/>
      </p:ext>
    </p:extLst>
  </p:cSld>
  <p:clrMapOvr>
    <a:masterClrMapping/>
  </p:clrMapOvr>
  <mc:AlternateContent xmlns:mc="http://schemas.openxmlformats.org/markup-compatibility/2006" xmlns:p14="http://schemas.microsoft.com/office/powerpoint/2010/main">
    <mc:Choice Requires="p14">
      <p:transition p14:dur="400">
        <p14:doors dir="vert"/>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இறைவனிடமும்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உங்களிடமும்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கொள்கிறேன்.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என் சிந்தனையாலும்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சொல்லாலும்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செயலாலும்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கடமையில்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தவறியதாலும்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 பல செய்தேன்.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06493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2833"/>
            <a:ext cx="12192000" cy="6652334"/>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 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 என்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ஆகையால், எப்</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கன்னியான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மரியா</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வானதூதர்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புனிதர்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அனைவரையும்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சகோதரிகளே</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உங்களையும்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னாகிய ஆண்டவரிடம்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எனக்காக வேண்டிக்கொள்ள மன்றாடுகின்றேன்.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55396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70041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இரக்கமாயிரும்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எதிராகப்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பாவம் செய்தோம்.</a:t>
            </a:r>
          </a:p>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இரக்கம் வைத்து நம்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அழைத்துச்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செல்வாராக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79069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75862"/>
            <a:ext cx="12192000" cy="4359335"/>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தூய மறைநிகழ்வுகளைக் கொண்டாட நாம் தகுதி பெறும் பொருட்டு நம் பாவங்களை ஏற்றுக் கொள்வோம்.</a:t>
            </a:r>
          </a:p>
          <a:p>
            <a:pPr algn="ct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(சிறிது நேரம் அமைதி)</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55727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உள்ளம் நொறுங்கி வருந்துவோரை நலமாக்க அனுப்பப்பெற்ற ஆண்டவரே,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பாவிகளைத் தேடி வந்த கிறிஸ்துவே, இரக்கமாயிரும்.</a:t>
            </a:r>
          </a:p>
          <a:p>
            <a:pPr algn="just">
              <a:lnSpc>
                <a:spcPct val="15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வலப்பக்கம் 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றிருந்து, எங்களுக்காக பரிந்து பேசுகின்ற ஆண்டவரே, இரக்கமாயிரும்.</a:t>
            </a:r>
          </a:p>
          <a:p>
            <a:pPr algn="just">
              <a:lnSpc>
                <a:spcPct val="15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இரக்கமாயிரும்.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0247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6061"/>
            <a:ext cx="12192000" cy="3259097"/>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இறைவன் நம்மீது இரக்கம் வைத்து நம் பாவங்களை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மன்னித்து நம்மை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வாழ்வுக்கு அழைத்துச் செல்வாராக.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7325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7062" y="851208"/>
            <a:ext cx="7858180" cy="5078313"/>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b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இரக்கமாயிரும்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இரக்கமாயிரும்</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91928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5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கடவுளு</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 மாட்சி உண்டாகுக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ன்மனத்தோருக்கு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உம்மைப் புகழ்கின்றோம். உம்மை வாழ்த்துகின்றோம்.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ஆராதிக்கின்றோம்.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படுத்துகின்றோம்.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199283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19044"/>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பொருட்டு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வானுலக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அரசரே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எல்லாம் வல்ல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உதித்த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கிறிஸ்துவே</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589739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திருமகனே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 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பாவங்களைப்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வலப்</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பக்கம் 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மேல் இரக்கமாயிரும்</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p:txBody>
      </p:sp>
    </p:spTree>
    <p:extLst>
      <p:ext uri="{BB962C8B-B14F-4D97-AF65-F5344CB8AC3E}">
        <p14:creationId xmlns:p14="http://schemas.microsoft.com/office/powerpoint/2010/main" val="24259167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993"/>
            <a:ext cx="12192000" cy="415934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உன்னதர்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ஆவியாரோடு</a:t>
            </a:r>
            <a:r>
              <a:rPr lang="en-GB"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தந்தையாகிய</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மாட்சியில் இருப்பவர் 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ஆமென்.</a:t>
            </a:r>
            <a:endParaRPr lang="en-US" sz="3600" dirty="0"/>
          </a:p>
        </p:txBody>
      </p:sp>
    </p:spTree>
    <p:extLst>
      <p:ext uri="{BB962C8B-B14F-4D97-AF65-F5344CB8AC3E}">
        <p14:creationId xmlns:p14="http://schemas.microsoft.com/office/powerpoint/2010/main" val="4210482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 கடவுளுக்கு மாட்சி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 நன்மனத்தோருக்கு அமைதி உண்டாகுக.</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 யாம் உம்மையே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 உம்மை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மாட்சிப் படுத்துகின்றோம் யாம்.</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7888776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மேலான மாட்சியின் பொருட்டு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கூறுகின்றோம்.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இணையில்லாத விண்ணரசே.</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 அனைத்தும் கொண்டு இலங்கும்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 தந்தை இறைவனே.</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 மகனாக உதித்த ஆண்டவர்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a:t>
            </a:r>
          </a:p>
        </p:txBody>
      </p:sp>
    </p:spTree>
    <p:extLst>
      <p:ext uri="{BB962C8B-B14F-4D97-AF65-F5344CB8AC3E}">
        <p14:creationId xmlns:p14="http://schemas.microsoft.com/office/powerpoint/2010/main" val="2680292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ஆண்டவராகிய இறைவனே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 செம்மறியே.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என்றென்றுமாக உதித்த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 மகனே நீர்.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நீர் எம் மீது இரங்குவீர்.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எங்கள் மன்றாட்டை ஏற்றருள்வீர்.</a:t>
            </a:r>
          </a:p>
        </p:txBody>
      </p:sp>
    </p:spTree>
    <p:extLst>
      <p:ext uri="{BB962C8B-B14F-4D97-AF65-F5344CB8AC3E}">
        <p14:creationId xmlns:p14="http://schemas.microsoft.com/office/powerpoint/2010/main" val="732067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வலப்பக்கம் வீற்றிருப்பவரே,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 மீது இரங்குவீர்.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 இயேசு கிறிஸ்துவே, நீர் ஒருவரே தூயவர்!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நீர் ஒருவரே உன்னதர்!</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 ஆவியோடு தந்தை இறைவனின் மாட்சியில் இருப்பவர் நீரே.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48363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24"/>
            <a:ext cx="12192000" cy="6652334"/>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இறைவனுக்கு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அமைதியும்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உம்மையே</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ஆராதனை புரிந்து</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 யாம்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 மேலாம் மாட்சிமைக்காக</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597621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0"/>
            <a:ext cx="12192001" cy="6652334"/>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 நன்றி நவில்கின்றோம்</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அனைத்தும்</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கொண்டு</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இலங்கும்</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தேவதந்தை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ஏகமகனாக</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 கிறிஸ்து இறைவனே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 எம் இறைவனே</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27942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8331"/>
            <a:ext cx="12192000" cy="5821337"/>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இறைவனின் திருச்செம்மறியே </a:t>
            </a:r>
            <a:b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b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 நித்தியமாக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 இறைவன்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 பாவம் போக்குபவரே</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en-IN" sz="3600" b="1" dirty="0">
                <a:ln w="0"/>
                <a:effectLst>
                  <a:outerShdw blurRad="38100" dist="19050" dir="2700000" algn="tl" rotWithShape="0">
                    <a:schemeClr val="dk1">
                      <a:alpha val="40000"/>
                    </a:schemeClr>
                  </a:outerShdw>
                </a:effectLst>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 ஏற்றருள்வீர்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516188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 வலத்தில்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வீற்றிருப்பவரே</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எம்மீது இரங்குவீர்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ஏனெனில்</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இயேசுகிறிஸ்துவே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தூயவர்</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ஒருவரே ஆண்டவர் </a:t>
            </a:r>
            <a:endPar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ஆவியுடன் தந்தை இறைவனின்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உள்ளவர் நீரே – ஆமென்</a:t>
            </a:r>
            <a:r>
              <a:rPr lang="en-US"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1750026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வானவர் கீதம்</a:t>
            </a:r>
            <a:endParaRPr lang="en-US" sz="3600" b="1" dirty="0">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உன்னதங்களிலே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இறைவனுக்கு மாட்சிமை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நல்மனத்தவர்க்கு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அமைதியும்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உண்டாகுக</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புகழுகின்றோம்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போற்றுகின்றோம்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பாடுகின்றோம்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வணங்குகின்றோம்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வழிபடுகின்றோம்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494223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ஆராதனை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புரிந்து</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மகிமைப்படுத்துகின்றோம்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யாம்</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மேலாம்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மாட்சிமைக்காக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உமக்கு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நன்றி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நவில்கின்றோம்</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இணையில்லாத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விண்ணரசே</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ஆற்றல்மிகு</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வல்லவரே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இறைவனே</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ஆண்டவரே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இறைமகனே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கிறிஸ்துவே</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தெய்வமே</a:t>
            </a:r>
          </a:p>
        </p:txBody>
      </p:sp>
    </p:spTree>
    <p:extLst>
      <p:ext uri="{BB962C8B-B14F-4D97-AF65-F5344CB8AC3E}">
        <p14:creationId xmlns:p14="http://schemas.microsoft.com/office/powerpoint/2010/main" val="19684096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செம்மறியே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இறைத்</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தந்தையினின்று</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ஜெனித்தவர்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உலகின்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பாவம்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போக்குபவரே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endPar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மன்றாட்டை</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ஏற்றருள்வீர்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தந்தையிடம்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வலப்புறத்தில்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வீற்றிருக்கும்</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மீட்பரே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இரங்குமய்யா</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எம்மீது</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இயேசு கிறிஸ்து தெய்வமே</a:t>
            </a:r>
          </a:p>
        </p:txBody>
      </p:sp>
    </p:spTree>
    <p:extLst>
      <p:ext uri="{BB962C8B-B14F-4D97-AF65-F5344CB8AC3E}">
        <p14:creationId xmlns:p14="http://schemas.microsoft.com/office/powerpoint/2010/main" val="4786408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79550"/>
            <a:ext cx="12192000" cy="332058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தூயவர்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ஐ</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யா</a:t>
            </a: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ஆண்டவர் நீர்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ஒருவரே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உன்னதர்</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பரிசுத்த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ஆவியுடன்</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தந்தை இறைவனின்</a:t>
            </a:r>
          </a:p>
          <a:p>
            <a:pPr>
              <a:lnSpc>
                <a:spcPct val="150000"/>
              </a:lnSpc>
            </a:pP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மாட்சியில்</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உள்ளவர்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நீரே</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 </a:t>
            </a:r>
            <a:r>
              <a:rPr lang="ta-IN"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endPar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965556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4982582"/>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வோமாக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அனைத்தையும் படைத்தவரும் ஆள்பவருமான இறைவா, எங்களைக் கண்ணோக்கியருளும்; அதனால் உமது பரிவிரக்கத்தின் செயலாற்றலை உய்த்துணர்ந்து உமக்கு முழு இதயத்தோடு நாங்கள் ஊழியம் புரிய அருள்வீராக.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08781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16836"/>
            <a:ext cx="12192000" cy="332058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தூய ஆவியின் ஒன்றிப்பில் இறைவனாய்  என்றென்றும் வாழ்ந்து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a:t>
            </a:r>
            <a:r>
              <a:rPr lang="en-US" sz="3600" b="1" dirty="0" err="1">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இயேசு</a:t>
            </a: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கிறிஸ்து வழியாக உம்மை மன்றாடுகிறோம்</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ஆமென்</a:t>
            </a:r>
            <a:r>
              <a:rPr lang="en-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a:t>
            </a:r>
          </a:p>
        </p:txBody>
      </p:sp>
    </p:spTree>
    <p:extLst>
      <p:ext uri="{BB962C8B-B14F-4D97-AF65-F5344CB8AC3E}">
        <p14:creationId xmlns:p14="http://schemas.microsoft.com/office/powerpoint/2010/main" val="1670062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முதல்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ஆண்டவரும் தம் எண்ணத்தை மாற்றிக் கொண்டு தம் மக்களுக்குச் செய்யப்போவதாக அறிவித்த தீங்கைச் செய்யாது விட்டுவிட்டார்.</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விடுதலைப் பயண நூலிலிருந்து வாசகம் 32: 7-11, 13-14</a:t>
            </a:r>
          </a:p>
        </p:txBody>
      </p:sp>
    </p:spTree>
    <p:extLst>
      <p:ext uri="{BB962C8B-B14F-4D97-AF65-F5344CB8AC3E}">
        <p14:creationId xmlns:p14="http://schemas.microsoft.com/office/powerpoint/2010/main" val="12332818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அந்நாள்களில்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மோசேயை நோக்கி, “இங்கிருந்து இறங்கிப் போ. நீ எகிப்திலிருந்து நடத்தி வந்த உன் மக்கள் தங்களுக்குக் கேடு வருவித்துக் கொண்டனர். நான் கட்டளையிட்ட நெறியிலிருந்து இதற்குள்ளாகவே விலகி அவர்கள் தங்களுக்னெ ஒரு கன்றுக் குட்டியை வார்த்துக் கொண்டார்கள். அதற்கு வழிபாடு செய்து, பலியிட்டு, ‘இஸ்ரயேலே, எகிப்து நாட்டினின்று உன்னை நடத்தி வந்த தெய்வங்கள் இவையே’ என்று கூறிக்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39888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கொள்கிறார்கள்”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ஆண்டவர் மோசேயிடம், “இம்மக்களை எனக்குத் தெரியும்; வணங்காக் கழுத்துள்ள மக்கள் அவர்கள். இப்போது என்னை விட்டுவிடு. அவர்கள்மேல் என் கோபக்கனல் மூண்டிருப்பதால் நான் அவர்களை அழித்தொழிக்கப் போகிறேன். உன்னையோ பேரினமாக்குவேன்”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 மோசே தம் கடவுளாகிய ஆண்டவர் முன்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68753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 “ஆண்டவரே, மிகுந்த ஆற்றலோடும் வலிமை மிகு கரத்தோடும் நீர்தாமே எகிப்து நாட்டிலிருந்து கொண்டுவந்த உம் மக்களுக்கு எதிராக உம் கோபம் மூள்வது ஏன்?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அடியாராகிய ஆபிரகாமையும், ஈசாக்கையும் இஸ்ரயேலையும் நினைந்தருளும். நான் உன் வழிமரபினரை விண்மீன்கள் போல் பெருகச் செய்வேன்; நான் வாக்களித்த இந்நாடு முழுவதையும் உன் வழிமரபினருக்கு அளிப்பேன்; அவர்கள் அதை என்றென்றும் உரிமைச் சொத்தாக்கிக்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808698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கொள்வர் என்று நீராகவே அவர்களுக்கு ஆணையிட்டு அறிவித்துள்ளீரே” என்று வேண்டிக்கொண்டார்.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ஆண்டவரும் தம் எண்ணத்தை மாற்றிக் கொண்டு தம் மக்களுக்குச் செய்யப்போவதாக அறிவித்த தீங்கைச் செய்யாது விட்டுவிட்டார்.</a:t>
            </a:r>
          </a:p>
        </p:txBody>
      </p:sp>
    </p:spTree>
    <p:extLst>
      <p:ext uri="{BB962C8B-B14F-4D97-AF65-F5344CB8AC3E}">
        <p14:creationId xmlns:p14="http://schemas.microsoft.com/office/powerpoint/2010/main" val="37825360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399946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41949"/>
            <a:ext cx="12192000" cy="415158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பதிலுரைப் பாடல்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 51: 1-2. 10-11. 15,17 (பல்லவி: லூக் 15:18)</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நான் புறப்பட்டு என் தந்தையிடம் போவேன்.</a:t>
            </a:r>
          </a:p>
        </p:txBody>
      </p:sp>
    </p:spTree>
    <p:extLst>
      <p:ext uri="{BB962C8B-B14F-4D97-AF65-F5344CB8AC3E}">
        <p14:creationId xmlns:p14="http://schemas.microsoft.com/office/powerpoint/2010/main" val="801523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கடவுளே! உமது பேரன்புக்கேற்ப எனக்கு இரங்கும்; உமது அளவற்ற இரக்கத்திற்கேற்ப என் குற்றங்களைத் துடைத்தருளும்.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என் தீவினை முற்றிலும் நீங்கும்படி என்னைக் கழுவியருளும்; என் பாவம் அற்றுப்போகும்படி என்னைத் தூய்மைப்படுத்தியருளும்.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நான் புறப்பட்டு என் தந்தையிடம் போவேன்.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23717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10 கடவுளே! தூயதோர் உள்ளத்தை என்னுள்ளே படைத்தருளும்; உறுதிதரும் ஆவியை, புதுப்பிக்கும் ஆவியை, என்னுள்ளே உருவாக்கியருளும்.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11 உமது முன்னிலையிலிருந்து என்னைத் தள்ளிவிடாதேயும்; உமது தூய ஆவியை என்னிடமிருந்து எடுத்துவிடாதேயும்.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நான் புறப்பட்டு என் தந்தையிடம் போவேன்.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5580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0669"/>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 என் தலைவரே! என் இதழ்களைத் திறந்தருளும்; அப்பொழுது, என் வாய் உமக்குப் புகழ் சாற்றிடும்.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17 கடவுளுக்கேற்ற பலி நொறுங்கிய நெஞ்சமே; கடவுளே! நொறுங்கிய, குற்றமுணர்ந்த உளத்தை நீர் அவமதிப்பதில்லை.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பல்லவி: நான் புறப்பட்டு என் தந்தையிடம் போவேன்.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578823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இரண்டாம் வாசகம்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 மீட்க கிறிஸ்து இயேசு இவ்வுலகிற்கு வந்தார்.</a:t>
            </a:r>
          </a:p>
          <a:p>
            <a:pPr algn="ctr">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 பவுல் திமொத்தேயுவுக்கு எழுதிய முதல் திருமுகத்திலிருந்து வாசகம் 1: 12-17</a:t>
            </a:r>
          </a:p>
        </p:txBody>
      </p:sp>
    </p:spTree>
    <p:extLst>
      <p:ext uri="{BB962C8B-B14F-4D97-AF65-F5344CB8AC3E}">
        <p14:creationId xmlns:p14="http://schemas.microsoft.com/office/powerpoint/2010/main" val="13769569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அன்பிற்குரியவரே,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வலுவூட்டும் நம் ஆண்டவராகிய இயேசு கிறிஸ்துவுக்கு நன்றி செலுத்துகின்றேன். ஏனெனில் நான் நம்பிக்கைக்குரியவன் என்று கருதி அவர் என்னைத் தம் திருத்தொண்டில் அமர்த்தினார். முன்னர் நான் அவரைப் பழித்துரைத்தேன்; துன்புறுத்தினேன்; இழிவுபடுத்தினேன். ஆயினும் நம்பிக்கை கொண்டிராத நிலையில் நான் அவ்வாறு நடந்ததால், அவர் எனக்கு இரங்கினார். இயேசு கிறிஸ்துவோடு இணைந்த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103056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நிலையில் ஏற்படும் நம்பிக்கையோடும் அன்போடும் நம் ஆண்டவரின் அருள் அளவின்றிப் பெருகியது.</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‘பாவிகளை மீட்க கிறிஸ்து இயேசு இவ்வுலகிற்கு வந்தார்'. - இக்கூற்று உண்மையானது; எல்லாராலும் ஏற்றுக்கொள்ளத் தக்கது. - அந்தப் பாவிகளுள் முதன்மையான பாவி நான். ஆயினும் கடவுள் எனக்கு இரங்கினார். நிலைவாழ்வை அடைய இயேசு கிறிஸ்துவிடம் நம்பிக்கை கொள்ள இருப்போருக்கு நான்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09482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முன்மாதிரியாய் விளங்க வேண்டும் என்பதற்காக முதன்முதலில் என்னிடம் தம் முழுப் பொறுமையைக் காட்டினார்.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அழிவில்லாத, கண்ணுக்குப் புலப்படாத, எக்காலத்துக்கும் அரசராய் இருக்கின்ற ஒரே கடவுளுக்கு என்றென்றும் மாண்பும் மாட்சியும் உரித்தாகுக! ஆமென்.</a:t>
            </a:r>
          </a:p>
        </p:txBody>
      </p:sp>
    </p:spTree>
    <p:extLst>
      <p:ext uri="{BB962C8B-B14F-4D97-AF65-F5344CB8AC3E}">
        <p14:creationId xmlns:p14="http://schemas.microsoft.com/office/powerpoint/2010/main" val="22414066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661374"/>
            <a:ext cx="9144000" cy="3120598"/>
          </a:xfrm>
          <a:prstGeom prst="rect">
            <a:avLst/>
          </a:prstGeom>
          <a:noFill/>
        </p:spPr>
        <p:txBody>
          <a:bodyPr wrap="square" rtlCol="0">
            <a:spAutoFit/>
          </a:bodyPr>
          <a:lstStyle/>
          <a:p>
            <a:pPr algn="ctr">
              <a:lnSpc>
                <a:spcPct val="3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அருள்வாக்கு.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30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1316039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நற்செய்திக்கு முன் வாழ்த்தொலி</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கொரி 5: 19</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அல்லேலூயா, அல்லேலூயா! கடவுள் கிறிஸ்துவின் வாயிலாக உலகினரைத் தம்மோடு ஒப்புரவாக்கினார். அவரே அந்த ஒப்புரவுச் செய்தியை எங்களிடம் ஒப்படைத்தார். அல்லேலூயா.</a:t>
            </a:r>
          </a:p>
        </p:txBody>
      </p:sp>
    </p:spTree>
    <p:extLst>
      <p:ext uri="{BB962C8B-B14F-4D97-AF65-F5344CB8AC3E}">
        <p14:creationId xmlns:p14="http://schemas.microsoft.com/office/powerpoint/2010/main" val="18838995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40197"/>
          </a:xfrm>
          <a:prstGeom prst="rect">
            <a:avLst/>
          </a:prstGeom>
        </p:spPr>
        <p:txBody>
          <a:bodyPr wrap="square">
            <a:spAutoFit/>
          </a:bodyPr>
          <a:lstStyle/>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 உங்களோடு இருப்பாராக</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 ஆன்மாவோடும் இருப்பாராக</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குரு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28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புனித</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லூக்கா</a:t>
            </a:r>
            <a:r>
              <a:rPr lang="en-US"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எழுதிய</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தூய</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நற்செய்தியிலிருந்து</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வாசகம்</a:t>
            </a:r>
            <a:endPar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a:p>
            <a:pPr>
              <a:lnSpc>
                <a:spcPct val="300000"/>
              </a:lnSpc>
            </a:pPr>
            <a:r>
              <a:rPr lang="ta-IN" sz="2800" b="1" dirty="0" err="1">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எல்</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en-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r>
              <a:rPr lang="en-US" sz="2800" b="1" dirty="0">
                <a:ln w="0"/>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ஆண்டவரே</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 மாட்சி </a:t>
            </a:r>
            <a:r>
              <a:rPr lang="ta-IN" sz="2800" b="1" dirty="0" err="1">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உமக்கே</a:t>
            </a:r>
            <a:r>
              <a:rPr lang="ta-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rPr>
              <a:t>!</a:t>
            </a:r>
            <a:endParaRPr lang="en-IN" sz="2800" b="1" dirty="0">
              <a:ln w="0"/>
              <a:solidFill>
                <a:srgbClr val="FF0000"/>
              </a:solidFill>
              <a:effectLst>
                <a:outerShdw blurRad="38100" dist="19050" dir="2700000" algn="tl" rotWithShape="0">
                  <a:schemeClr val="dk1">
                    <a:alpha val="40000"/>
                  </a:schemeClr>
                </a:outerShdw>
              </a:effectLst>
              <a:latin typeface="Latha" panose="020B0604020202020204" pitchFamily="34" charset="0"/>
              <a:ea typeface="Arial Unicode MS" panose="020B0604020202020204" pitchFamily="34" charset="-128"/>
              <a:cs typeface="Latha" panose="020B0604020202020204" pitchFamily="34" charset="0"/>
            </a:endParaRPr>
          </a:p>
        </p:txBody>
      </p:sp>
    </p:spTree>
    <p:extLst>
      <p:ext uri="{BB962C8B-B14F-4D97-AF65-F5344CB8AC3E}">
        <p14:creationId xmlns:p14="http://schemas.microsoft.com/office/powerpoint/2010/main" val="4016848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4757"/>
            <a:ext cx="12192000" cy="5813579"/>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 வாசகம்</a:t>
            </a:r>
          </a:p>
          <a:p>
            <a:pPr algn="ctr">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மனம் மாறிய ஒரு பாவியைக் குறித்து விண்ணுலகில் மிகுதியான மகிழ்ச்சி உண்டாகும்.</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லூக்கா எழுதிய தூய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நற்செய்தியிலிருந்து</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வாசகம்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15: 1-32</a:t>
            </a:r>
          </a:p>
        </p:txBody>
      </p:sp>
    </p:spTree>
    <p:extLst>
      <p:ext uri="{BB962C8B-B14F-4D97-AF65-F5344CB8AC3E}">
        <p14:creationId xmlns:p14="http://schemas.microsoft.com/office/powerpoint/2010/main" val="10392006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அக்காலத்தில்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வரிதண்டுவோர், பாவிகள் யாவரும் இயேசு சொல்வதைக் கேட்க அவரிடம் நெருங்கி வந்தனர். பரிசேயரும் மறைநூல் அறிஞரும், “இவர் பாவிகளை வரவேற்று அவர்களோடு உணவருந்துகிறாரே” என்று முணுமுணுத்தனர்.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 அவர் அவர்களுக்கு இந்த உவமையைச் சொன்னார்: “உங்களுள் ஒருவரிடம் இருக்கும் நூறு ஆடுகளுள் ஒன்று காணாமற் போனால் அவர்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14388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தொண்ணூற்றொன்பது ஆடுகளையும் பாலை நிலத்தில் விட்டுவிட்டு, காணாமற் போனதைக் கண்டுபிடிக்கும் வரை தேடிச்செல்ல மாட்டாரா? கண்டுபிடித்ததும், அவர் அதை மகிழ்ச்சியோடு தம் தோள்மேல் போட்டுக் கொள்வார்; வீட்டுக்கு வந்து, நண்பர்களையும் அண்டை வீட்டாரையும் அழைத்து, ‘என்னோடு மகிழுங்கள்; ஏனெனில் காணாமற் போன என் ஆட்டைக் கண்டுபிடித்துவிட்டேன்’ என்பார்.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போலவே மனம் மாறத் தேவையில்லாத்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3721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தொண்ணூற்றொன்பது நேர்மையாளர்களைக் குறித்து உண்டாகும் மகிழ்ச்சியைவிட, மனம் மாறிய ஒரு பாவியைக் குறித்து விண்ணுலகில் மிகுதியான மகிழ்ச்சி உண்டாகும் என நான் உங்களுக்குச் சொல்கிறேன்.</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பெண் ஒருவரிடம் இருந்த பத்துத் திராக்மாக்களுள் ஒன்று காணமாற் போய்விட்டால் அவர் எண்ணெய் விளக்கை ஏற்றி வீட்டைப் பெருக்கி அதைக் கண்டுபிடிக்கும்வரை கவனமாகத் தேடுவதில்லையா?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563784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கண்டு பிடித்ததும், அவர் தோழியரையும் அண்டை வீட்டாரையும் அழைத்து, ‘என்னோடு மகிழுங்கள்; ஏனெனில் காணாமற்போன திராக்மாவைக் கண்டுபிடித்துவிட்டேன்’ என்பார்.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அவ்வாறே மனம் மாறிய ஒரு பாவியைக் குறித்துக் கடவுளின் தூதரிடையே மகிழ்ச்சி உண்டாகும் என உங்களுக்குச் சொல்கிறேன்.”</a:t>
            </a:r>
          </a:p>
        </p:txBody>
      </p:sp>
    </p:spTree>
    <p:extLst>
      <p:ext uri="{BB962C8B-B14F-4D97-AF65-F5344CB8AC3E}">
        <p14:creationId xmlns:p14="http://schemas.microsoft.com/office/powerpoint/2010/main" val="30397407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இயேசு கூறியது: “ஒருவருக்கு இரண்டு புதல்வர்கள் இருந்தார்கள். அவர்களுள் இளையவர் தந்தையை நோக்கி, ‘அப்பா, சொத்தில் எனக்கு உரிய பங்கைத் தாரும்’ என்றார். அவர் சொத்தை அவர்களுக்குப் பகிர்ந்து அளித்தார். சில நாள்களுக்குள் இளைய மகன் எல்லாவற்றையும் திரட்டிக்கொண்டு, தொலை நாட்டிற்கு நெடும் பயணம் மேற்கொண்டார்; அங்குத் தாறுமாறாக வாழ்ந்து தம் சொத்தையும் பாழாக்கினார். அனைத்தையும்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81413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செலவழித்தார். பின்பு அந்த நாடு முழுவதும் கொடிய பஞ்சம் ஏற்பட்டது. அப்பொழுது அவர் வறுமையில் வாடினார்; எனவே அந்நாட்டுக் குடிமக்களுள் ஒருவரிடம் அண்டிப் பிழைக்கச் சென்றார். அவர் அவரைப் பன்றி மேய்க்கத் தம் வயல்களுக்கு அனுப்பினார். அவர் பன்றிகள் தின்னும் நெற்றுகளால் தம் வயிற்றை நிரப்ப விரும்பினார்; ஆனால் அதைக்கூட அவருக்குக் கொடுப்பார் இல்லை.</a:t>
            </a:r>
          </a:p>
        </p:txBody>
      </p:sp>
    </p:spTree>
    <p:extLst>
      <p:ext uri="{BB962C8B-B14F-4D97-AF65-F5344CB8AC3E}">
        <p14:creationId xmlns:p14="http://schemas.microsoft.com/office/powerpoint/2010/main" val="1798357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அறிவு தெளிந்தவராய், ‘என் தந்தையின் கூலியாள்களுக்குத் தேவைக்கு மிகுதியான உணவு இருக்க, நான் இங்குப் பசியால் சாகிறேனே! நான் புறப்பட்டு என் தந்தையிடம் போய், ‘அப்பா, கடவுளுக்கும் உமக்கும் எதிராக நான் பாவம் செய்தேன்; இனிமேல் நான் உம்முடைய மகன் எனப்படத் தகுதியற்றவன்; உம்முடைய கூலியாள்களுள் ஒருவனாக என்னை வைத்துக்கொள்ளும் என்பேன்’ என்று சொல்லிக்கொண்டார். உடனே அவர் புறப்பட்டுத் தம்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715701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 வந்தார். தொலையில் வந்துகொண்டிருந்தபோதே, அவர் தந்தை அவரைக் கண்டு, பரிவு கொண்டு, ஓடிப்போய் அவரைக் கட்டித் தழுவி முத்தமிட்டார்.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அவரிடம், ‘அப்பா, கடவுளுக்கும் உமக்கும் எதிராக நான் பாவம் செய்தேன்; இனிமேல் நான் உம்முடைய மகன் எனப்படத் தகுதியற்றவன்’ என்றார். தந்தை தம் பணியாளரை நோக்கி, ‘முதல் தரமான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154178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ஆடையைக் கொண்டுவந்து இவனுக்கு உடுத்துங்கள்; இவனுடைய கைக்கு மோதிரமும், காலுக்கு மிதியடியும் அணிவியுங்கள்; கொழுத்த கன்றைக் கொண்டுவந்து அடியுங்கள்; நாம் மகிழ்ந்து விருந்து கொண்டாடுவோம். ஏனெனில் என் மகன் இவன் இறந்து போயிருந்தான்; மீண்டும் உயிர்பெற்று வந்துள்ளான். காணாமற் போயிருந்தான்; மீண்டும் கிடைத்துள்ளான்’ என்றார். அவர்கள் மகிழ்ந்து விருந்து கொண்டாடத்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82487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தொடங்கினார்கள்.</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 மூத்த மகன் வயலில் இருந்தார். அவர் திரும்பி வீட்டை நெருங்கி வந்துகொண்டிருந்தபோது, ஆடல் பாடல்களைக் கேட்டு, ஊழியர்களுள் ஒருவரை வரவழைத்து, ‘இதெல்லாம் என்ன?’ என்று வினவினார். அதற்கு ஊழியர் அவரிடம், ‘உம் தம்பி வந்திருக்கிறார். அவர் தம்மிடம் நலமாகத் திரும்பி வந்திருப்பதால் உம் தந்தை கொழுத்த கன்றை அடித்திருக்கிறார்’ என்றார். அவர்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46099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சினமுற்று உள்ளே போக விருப்பம் இல்லாதிருந்தார். உடனே அவருடைய தந்தை வெளியே வந்து, அவரை உள்ளே வருமாறு கெஞ்சிக் கேட்டார்.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 அவர் தந்தையிடம், ‘பாரும், இத்தனை ஆண்டுகளாக நான் அடிமைபோன்று உமக்கு வேலை செய்து வருகிறேன். உம் கட்டளைகளை ஒருபோதும் மீறியதில்லை. ஆயினும், என் நண்பரோடு நான் மகிழ்ந்து கொண்டாட ஓர் ஆட்டுக் குட்டியைக்கூட என்றுமே நீர்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172793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தந்ததில்லை. ஆனால் விலைமகளிரோடு சேர்ந்து உம் சொத்துகளை எல்லாம் அழித்துவிட்ட இந்த உம் மகன் திரும்பி வந்தவுடனே, இவனுக்காகக் கொழுத்த கன்றை அடித்திருக்கிறீரே!’ என்றார்.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அதற்குத் தந்தை, ‘மகனே, நீ எப்போதும் என்னுடன் இருக்கிறாய்; என்னுடையதெல்லாம் உன்னுடையதே. இப்போது நாம் மகிழ்ந்து கொண்டாடி இன்புற வேண்டும். ஏனெனில் உன் தம்பி இவன் இறந்து போயிருந்தான்;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134532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65859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மீண்டும் உயிர்பெற்றுள்ளான். காணாமற் போயிருந்தான்; மீண்டும் கிடைத்துள்ளான்’ என்றார்.”</a:t>
            </a:r>
          </a:p>
        </p:txBody>
      </p:sp>
    </p:spTree>
    <p:extLst>
      <p:ext uri="{BB962C8B-B14F-4D97-AF65-F5344CB8AC3E}">
        <p14:creationId xmlns:p14="http://schemas.microsoft.com/office/powerpoint/2010/main" val="13774285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442433"/>
            <a:ext cx="9144000" cy="3416320"/>
          </a:xfrm>
          <a:prstGeom prst="rect">
            <a:avLst/>
          </a:prstGeom>
          <a:noFill/>
        </p:spPr>
        <p:txBody>
          <a:bodyPr wrap="square" rtlCol="0">
            <a:spAutoFit/>
          </a:bodyPr>
          <a:lstStyle/>
          <a:p>
            <a:pP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ண</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ட</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150000"/>
              </a:lnSpc>
            </a:pP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41411397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esus Desktop Wallpapers - Top Free Jesus Desktop Backgrounds -  WallpaperAccess">
            <a:extLst>
              <a:ext uri="{FF2B5EF4-FFF2-40B4-BE49-F238E27FC236}">
                <a16:creationId xmlns:a16="http://schemas.microsoft.com/office/drawing/2014/main" id="{B7AF5360-7331-4794-BE92-20CD4F7A8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5663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விண்ணையும் மண்ணையும் படைத்தவராம்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ஒருவர்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 மகன், தூய ஆவியராய்</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ஒன்றாய் வாழ்வோரை நம்புகிறேன்.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தூய ஆவியின் வல்லமையால்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இறைமகன் நமக்காய் மனிதரானார்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மரியிடம் பிறந்தவராம்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 உறுதியாய் நம்புகிறேன்</a:t>
            </a:r>
          </a:p>
        </p:txBody>
      </p:sp>
    </p:spTree>
    <p:extLst>
      <p:ext uri="{BB962C8B-B14F-4D97-AF65-F5344CB8AC3E}">
        <p14:creationId xmlns:p14="http://schemas.microsoft.com/office/powerpoint/2010/main" val="38582783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பிலாத்துவின் ஆட்சியில் பாடுபட்டார்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இறந்து அடக்கப்பட்டார்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 நாளில் உயிர்த்தெழுந்தார்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இறப்பின் மீதே வெற்றி கொண்டார்.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 விண்ணகம் வாழும் தந்தையிடம்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அரியணைக் கொண்டு இருக்கின்றார்</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உலகம் முடியும் காலத்திலே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நடுவராய் திரும்பவும் வந்திடுவார்</a:t>
            </a:r>
          </a:p>
        </p:txBody>
      </p:sp>
    </p:spTree>
    <p:extLst>
      <p:ext uri="{BB962C8B-B14F-4D97-AF65-F5344CB8AC3E}">
        <p14:creationId xmlns:p14="http://schemas.microsoft.com/office/powerpoint/2010/main" val="22472107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 தூய ஆவியாரை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பாரினில் அவர் துணை வேண்டுகிறேன்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 மன்னிப்பில் தூய்மை பெற்று</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பரிகார வாழ்வில் நிலைத்திடுவேன்.</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 திரு அவை உரைப்பதை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 உறவை நம்புகிறேன்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 உயிர்ப்பை நிலைவாழ்வை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உறுதியுடனே நம்புகிறேன் - ஆமென்</a:t>
            </a:r>
          </a:p>
        </p:txBody>
      </p:sp>
    </p:spTree>
    <p:extLst>
      <p:ext uri="{BB962C8B-B14F-4D97-AF65-F5344CB8AC3E}">
        <p14:creationId xmlns:p14="http://schemas.microsoft.com/office/powerpoint/2010/main" val="42709927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652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படைத்தாளும்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ஒரே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மைந்தனாம்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9831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பாதாளம் இறங்கி மூன்றாம் நாள்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நாற்பதாம்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நாளில் </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சென்றதை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அமர்ந்து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ஆள்வதை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1">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நடுத்தீர்க்க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34204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உள்ளுயிர்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ஆவியை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அவை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அனைவரின் உன்னத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lvl="2">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திருமுழுக்கினையும்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இறுதி நாளில் அனைவரும்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 அளிக்கும்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முடிவில்லா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30597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7964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ctr">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நிசேயா</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கான்ஸ்தாந்திநோபுள்</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 கடவுளை நம்புகின்றேன்.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காண்பவை காணாதவை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யாவும் படைத்த எல்லாம் வல்ல தந்தை அவரே.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ஒரே மகனாய் உதித்த ஒரே ஆண்டவர்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இயேசு கிறிஸ்துவை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காலங்களுக்கெல்லாம் முன்பே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தந்தையிடமிருந்து பிறந்தார்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கடவுளினின்று கடவுளாக,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ஒளியினின்று ஒளியாக,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கடவுளினின்று</a:t>
            </a:r>
            <a:endParaRPr lang="en-IN" sz="3600" dirty="0"/>
          </a:p>
        </p:txBody>
      </p:sp>
    </p:spTree>
    <p:extLst>
      <p:ext uri="{BB962C8B-B14F-4D97-AF65-F5344CB8AC3E}">
        <p14:creationId xmlns:p14="http://schemas.microsoft.com/office/powerpoint/2010/main" val="1862310715"/>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உண்மைக் கடவுளாக உதித்தவர்.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உதித்தவர்,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உண்டாகப்பட்டவர் அல்லர்.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 ஒரே பொருளானவர்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வழியாகவே யாவும் படைக்கப்பட்டன.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மனிதர் நமக்காகவும்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நம் மீட்புக்காகவும்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விண்ணகம் இருந்து இறங்கினார்.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கன்னி மரியாவிடம் உடல் எடுத்து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மனிதர் ஆனார்.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நமக்காகப்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பொந்தியு பிலாத்தின் அதிகாரத்தில்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 அறையப்பட்டுப்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3433244019"/>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52334"/>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 அடக்கம் செய்யப்பட்டார்.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மறைநூல்களின்படி மூன்றாம் நாள் உயிர்த்தெழுந்தார்.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 எழுந்தருளி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 வல்ல தந்தையின்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வலப்பக்கம் வீற்றிருக்கின்றார்.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வாழ்வோரையும் இறந்தோரையும் தீர்ப்பிட</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மாட்சியுடன் மீண்டும் வர இருக்கின்றார்.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அவரது ஆட்சிக்கு முடிவு இராது.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தந்தையிடமிருந்தும் மகனிடமிருந்தும்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புறப்படும்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ஆண்டவரும் உயிர் அளிப்பவருமான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dirty="0"/>
          </a:p>
        </p:txBody>
      </p:sp>
    </p:spTree>
    <p:extLst>
      <p:ext uri="{BB962C8B-B14F-4D97-AF65-F5344CB8AC3E}">
        <p14:creationId xmlns:p14="http://schemas.microsoft.com/office/powerpoint/2010/main" val="135772902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தந்தையோடும் மகனோடும் ஒன்றாக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ஆராதனையும் மாட்சியும் பெறுகின்றார்.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இறைவாக்கினர்கள் வாயிலாகப் பேசியவர் இவரே.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புனித,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கத்தோலிக்க,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திருத்தூதர் வழிவரும் திரு அவையை</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பாவ மன்னிப்புக்கான ஒரே திருமுழுக்கை ஏற்றுக்கொள்கின்றேன்.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இறந்தோரின் உயிர்ப்பையும்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வரவிருக்கும் மறு உலக வாழ்வையும் எதிர்பார்க்கின்றேன்.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29589404"/>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298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lvl="0" algn="ctr" eaLnBrk="0" fontAlgn="base" hangingPunct="0">
              <a:lnSpc>
                <a:spcPct val="150000"/>
              </a:lnSpc>
              <a:spcBef>
                <a:spcPct val="0"/>
              </a:spcBef>
              <a:spcAft>
                <a:spcPct val="0"/>
              </a:spcAft>
            </a:pP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திருத்தூதர்களின்</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alt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அறிக்கை</a:t>
            </a:r>
            <a:r>
              <a:rPr lang="en-US" alt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eaLnBrk="0" fontAlgn="base" hangingPunct="0">
              <a:lnSpc>
                <a:spcPct val="150000"/>
              </a:lnSpc>
              <a:spcBef>
                <a:spcPct val="0"/>
              </a:spcBef>
              <a:spcAft>
                <a:spcPct val="0"/>
              </a:spcAft>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மண்ணகத்தையும்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மரியாவிடமிருந்து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பிறந்தார்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பொந்தியு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அதிகாரத்தில்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அறையப்பட்டு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அடக்கம்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செய்யப்பட்டார்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பாதாளத்தில்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இறங்கி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3750241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9299"/>
            <a:ext cx="12192000" cy="7116885"/>
          </a:xfrm>
          <a:prstGeom prst="rect">
            <a:avLst/>
          </a:prstGeom>
          <a:noFill/>
        </p:spPr>
        <p:txBody>
          <a:bodyPr wrap="square" rtlCol="0">
            <a:spAutoFit/>
          </a:bodyPr>
          <a:lstStyle/>
          <a:p>
            <a:pPr algn="just" eaLnBrk="0" fontAlgn="base" hangingPunct="0">
              <a:lnSpc>
                <a:spcPct val="150000"/>
              </a:lnSpc>
              <a:spcBef>
                <a:spcPct val="0"/>
              </a:spcBef>
              <a:spcAft>
                <a:spcPct val="0"/>
              </a:spcAft>
            </a:pP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விண்ணகத்துக்கு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தந்தையாகிய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வலப்பக்கத்தில்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வீற்றிருக்கிறார்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அங்கிருந்து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இறந்தோருக்கும்</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வழங்க</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வருவார்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கத்தோலிக்கத்</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அவையை</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உறவு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மன்னிப்பை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நம்புகின்றேன்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a:t>
            </a:r>
            <a:r>
              <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4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4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4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45900303"/>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589280" y="1108159"/>
            <a:ext cx="6786880" cy="4385816"/>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எல்லாம்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வல்ல</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இறைவா</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a:p>
            <a:pPr algn="ctr">
              <a:lnSpc>
                <a:spcPct val="200000"/>
              </a:lnSpc>
            </a:pP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எங்கள்</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மன்றாட்டைக்</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 </a:t>
            </a:r>
            <a:r>
              <a:rPr lang="en-IN" sz="3600" b="1" dirty="0" err="1">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கேட்டருளும்</a:t>
            </a:r>
            <a:r>
              <a:rPr lang="en-IN" sz="3600" b="1" dirty="0">
                <a:ln w="0"/>
                <a:effectLst>
                  <a:outerShdw blurRad="38100" dist="19050" dir="2700000" algn="tl" rotWithShape="0">
                    <a:schemeClr val="dk1">
                      <a:alpha val="40000"/>
                    </a:schemeClr>
                  </a:outerShdw>
                </a:effectLst>
                <a:latin typeface="Latha" panose="020B0604020202020204" pitchFamily="34" charset="0"/>
                <a:cs typeface="Latha" panose="020B0604020202020204" pitchFamily="34" charset="0"/>
              </a:rPr>
              <a:t>.</a:t>
            </a: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751128"/>
            <a:ext cx="3830320" cy="54999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561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உமக்களித்தேன்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அன்பைச் சுவைத்தேன்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இழந்துவிட்டேன் இயேசுவே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 வேண்டுகிறேன்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கோதுமை அப்பத்தில் திராட்சை ரசத்தில்</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உம்மையே எமக்களிதாய்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மனிதவதாரம் உம்மையே தந்ததேன் - 2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நிறைவாக்கிடவே உம்மோடு வாழ்ந்திடவே</a:t>
            </a:r>
          </a:p>
        </p:txBody>
      </p:sp>
    </p:spTree>
    <p:extLst>
      <p:ext uri="{BB962C8B-B14F-4D97-AF65-F5344CB8AC3E}">
        <p14:creationId xmlns:p14="http://schemas.microsoft.com/office/powerpoint/2010/main" val="18628511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உமக்களித்தேன்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உந்தன் அன்பைச் சுவைத்தேன்</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என்னையே இழந்துவிட்டேன் இயேசுவே</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ஏற்றிட வேண்டுகிறேன்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உழைப்பின் விளைவையும் விளைந்த பொருளையும்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உமக்கே உவந்தளித்தேன்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கல்வாரி பலியில் உம்மையே தந்ததால் -2</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 மலர்கின்றதே உம் உறவில் கலந்திடவே</a:t>
            </a:r>
          </a:p>
        </p:txBody>
      </p:sp>
    </p:spTree>
    <p:extLst>
      <p:ext uri="{BB962C8B-B14F-4D97-AF65-F5344CB8AC3E}">
        <p14:creationId xmlns:p14="http://schemas.microsoft.com/office/powerpoint/2010/main" val="9428269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2325"/>
          </a:xfrm>
          <a:prstGeom prst="rect">
            <a:avLst/>
          </a:prstGeom>
        </p:spPr>
        <p:txBody>
          <a:bodyPr wrap="square">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சகோதர, சகோதரிகளே, என்னுடையதும், உங்களுடையதுமான இப்பலி எல்லாம் வல்ல தந்தையாகிய இறைவனுக்கு ஏற்றதாகும்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 ஜெபியுங்கள்.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மக்கள்</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தமது பெயரின் புகழ்ச்சிக்காகவும், மாட்சிக்காகவும், நமது நன்மைக்காகவும், புனித திரு அவை அனைத்தின் நலனுக்காகவும், உமது கையிலிருந்து இப்பலியை ஏற்றுக் கொள்வாராக!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81763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காணிக்கைமீது மன்றாட்டு</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உம் ஊழியர்களாகிய எங்கள் மன்றாட்டுகளைக் கனிவுடன் கண்ணோக்கி இக்காணிக்கைகளை ஏற்றருளும்; இவ்வாறு உமது பெயரின் மாட்சிக்காக நாங்கள் ஒவ்வொருவரும் ஒப்புக்கொடுக்கும் காணிக்கை அனைவருடைய மீட்புக்கும் பயன்படுவதாக.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075876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1522"/>
            <a:ext cx="12192000" cy="499034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ஆன்மாவோடு</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 இருப்பாராக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எழுப்புங்கள்.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ஆண்டவரிடம் எழுப்பியுள்ளோம். </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நம் இறைவனாகிய ஆண்டவருக்கு நன்றி கூறுவோம்.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 தகுதியும் நீதியு</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 </a:t>
            </a:r>
            <a:endParaRPr lang="en-IN" sz="3600" dirty="0"/>
          </a:p>
        </p:txBody>
      </p:sp>
    </p:spTree>
    <p:extLst>
      <p:ext uri="{BB962C8B-B14F-4D97-AF65-F5344CB8AC3E}">
        <p14:creationId xmlns:p14="http://schemas.microsoft.com/office/powerpoint/2010/main" val="34472368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18474"/>
            <a:ext cx="12192000" cy="5467331"/>
          </a:xfrm>
          <a:prstGeom prst="rect">
            <a:avLst/>
          </a:prstGeom>
          <a:noFill/>
        </p:spPr>
        <p:txBody>
          <a:bodyPr wrap="square" rtlCol="0">
            <a:spAutoFit/>
          </a:bodyPr>
          <a:lstStyle/>
          <a:p>
            <a:pPr algn="just">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086149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910038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பாஸ்கா மறைநிகழ்வு வழியாக கிறிஸ்து புரிந்த அற்புதச் செயல் இதுவே: தேர்ந்தெடுக்கப்பட்ட வழிமரபினர், அரச குருக்களின் கூட்டத்தினர், </a:t>
            </a:r>
          </a:p>
        </p:txBody>
      </p:sp>
    </p:spTree>
    <p:extLst>
      <p:ext uri="{BB962C8B-B14F-4D97-AF65-F5344CB8AC3E}">
        <p14:creationId xmlns:p14="http://schemas.microsoft.com/office/powerpoint/2010/main" val="427867348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 மக்களினத்தார், அவரது உரிமைச் சொத்தான மக்கள் எனும் மாட்சியை நாங்கள் இப்பொழுது அடையுமாறு,</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பாவத்திலிருந்தும் சாவின் பிடியிலிருந்தும் அழைக்க அவர் திருவுளமானார்;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இருளிலிருந்து உமது வியத்தகு ஒளிக்கு அழைக்கப்பட்ட நாங்கள் உமது வல்லமையை எங்கும் எடுத்துரைக்கச் செய்தருளினார்.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34270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1596"/>
            <a:ext cx="12192000" cy="5467331"/>
          </a:xfrm>
          <a:prstGeom prst="rect">
            <a:avLst/>
          </a:prstGeom>
          <a:noFill/>
        </p:spPr>
        <p:txBody>
          <a:bodyPr wrap="square" rtlCol="0">
            <a:spAutoFit/>
          </a:bodyPr>
          <a:lstStyle/>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 வான்படைகளின் அணிகள் அனைத்தோடும் சேர்ந்து நாங்கள் உமது மாட்சியைப் புகழ்ந்து பாடி முடிவின்றிச் சொல்வதாவது:</a:t>
            </a:r>
          </a:p>
        </p:txBody>
      </p:sp>
    </p:spTree>
    <p:extLst>
      <p:ext uri="{BB962C8B-B14F-4D97-AF65-F5344CB8AC3E}">
        <p14:creationId xmlns:p14="http://schemas.microsoft.com/office/powerpoint/2010/main" val="25097463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089350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7667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தவறிழைத்த எங்கள் மீது கிறிஸ்து இரக்கம் கொண்டு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கன்னி மரியாவிடமிருந்து பிறக்கத் திருவுளமானார்; சிலுவையில் பாடுபட்டு, முடிவில்லாச் சாவிலிருந்து</a:t>
            </a:r>
          </a:p>
        </p:txBody>
      </p:sp>
    </p:spTree>
    <p:extLst>
      <p:ext uri="{BB962C8B-B14F-4D97-AF65-F5344CB8AC3E}">
        <p14:creationId xmlns:p14="http://schemas.microsoft.com/office/powerpoint/2010/main" val="30772483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0480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விடுவித்தார்; இறந்தோரிடமிருந்து உயிர்த்தெழுந்து நிலைவாழ்வை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முதன்மை வானதூதரோடும் அரியணையில் அமர்வோர், தலைமை தாங்குவோரோடும்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வான்படைகளின் அணிகள் அனைத்தோடும் சேர்ந்து நாங்கள் உமது மாட்சியைப் புகழ்ந்து பாடி முடிவின்றிச் சொல்வதாவது:தூயவர்.</a:t>
            </a:r>
          </a:p>
        </p:txBody>
      </p:sp>
    </p:spTree>
    <p:extLst>
      <p:ext uri="{BB962C8B-B14F-4D97-AF65-F5344CB8AC3E}">
        <p14:creationId xmlns:p14="http://schemas.microsoft.com/office/powerpoint/2010/main" val="23153149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089494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1834115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53207"/>
            <a:ext cx="12192000" cy="415158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212076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210"/>
            <a:ext cx="12192000" cy="5813579"/>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அழிவுக்கு உரிய மனிதருக்கு உமது இறை இயல்பின் ஆதரவை அளிக்கின்றீர்; மேலும் மனிதனின் சாகும் தன்மையைப் பிணி போக்கும் மருந்தாகப் பயன்படுத்தி, நாங்கள் எவ்வாறு அழிவுற்றோமோ அவ்வாறே எங்கள் ஆண்டவராகிய கிறிஸ்து வழியாக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மீட்பு அருளுகின்றீர்; இவை அனைத்தாலும் அளவற்ற மாட்சி உமக்கே உரியது என்பதை உணர்கின்றோம்.</a:t>
            </a:r>
          </a:p>
        </p:txBody>
      </p:sp>
    </p:spTree>
    <p:extLst>
      <p:ext uri="{BB962C8B-B14F-4D97-AF65-F5344CB8AC3E}">
        <p14:creationId xmlns:p14="http://schemas.microsoft.com/office/powerpoint/2010/main" val="5034374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3412"/>
            <a:ext cx="12192000" cy="4982582"/>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வழியாக உமது மாண்பை வானதூதர்களின் அணிகள் வழிபடுகின்றன; உமது திருமுன் எக்காலத்தும் மகிழ்கின்றன; அவர்களோடு எங்கள் குரலையும் சேர்த்துக்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கொள்ளுமாறு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உம்மைத் தாழ்மையுடன்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இறைஞ்சிப் புகழ்ந்து அக்களிப்புடன் சொல்வதாவது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1894524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644675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709702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கிறிஸ்து பிறந்து முன்னைய பாவ நிலையிலிருந்து மனிதரைப் புதுப்பித்தார்; பாடுபட்டு, எங்கள் பாவங்களை அழித்தார்;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இறந்தோரிடமிருந்து</a:t>
            </a:r>
          </a:p>
        </p:txBody>
      </p:sp>
    </p:spTree>
    <p:extLst>
      <p:ext uri="{BB962C8B-B14F-4D97-AF65-F5344CB8AC3E}">
        <p14:creationId xmlns:p14="http://schemas.microsoft.com/office/powerpoint/2010/main" val="6911469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63388"/>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உயிர்த்தெழுந்து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வாழ்வுக்கு வழிவகுத்தார்; தந்தையே, அவர் உம்மிடம் விண்ணேறி வந்து, விண்ணகத்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தின் கதவுகளைத் திறந்து வைத்தார்.</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3338665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63193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880906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உலகு அனைத்தையும் படைத்தீர், காலங்களின் மாற்றங்களையும் முறைப்படுத்தினீர், உமது சாயலில் மனிதரை உருவாக்கினீர்; இவ்வுலகின் வியத்தகு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74792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90282"/>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பொருள்கள் எல்லாவற்றையும் அவர்களுக்குப் பணிய வைத்தீர். இவ்வாறு அவர்கள் உமது படைப்புகள் அனைத்தின்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பதிலாள்களாக ஆட்சி செலுத்தவும் உம் செயல்களின் மேன்மையைக் கண்டு உம்மை இடையறாது புகழ்ந்தேத்தவும் எங்கள் ஆண்டவராகிய கிறிஸ்து வழியாகச் செய்தருளினீர்.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7253631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774833"/>
          </a:xfrm>
          <a:prstGeom prst="rect">
            <a:avLst/>
          </a:prstGeom>
          <a:noFill/>
        </p:spPr>
        <p:txBody>
          <a:bodyPr wrap="square" rtlCol="0">
            <a:spAutoFit/>
          </a:bodyPr>
          <a:lstStyle/>
          <a:p>
            <a:pPr algn="just">
              <a:lnSpc>
                <a:spcPct val="3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p>
        </p:txBody>
      </p:sp>
    </p:spTree>
    <p:extLst>
      <p:ext uri="{BB962C8B-B14F-4D97-AF65-F5344CB8AC3E}">
        <p14:creationId xmlns:p14="http://schemas.microsoft.com/office/powerpoint/2010/main" val="348098701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3391056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6</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3278646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வாழ்வதும் இயங்குவதும் இருப்பதும் உம்மிலேதான்; இந்த உடலோடு வாழ்கையில் உமது பரிவிரக்கத்தின் பயன்களை மட்டுமே நாங்கள் நாள்தோறும்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559791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2706"/>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அனுபவிப்பதோடன்றி இப்பொழுதே நிலை</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வாழ்வின் பிணையையும் கொண்டுள்ளோம்; ஏனெனில் உம் ஆவியாரின்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முதற்கனிகளைப்</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பெற்றுள்ள நாங்கள், பாஸ்கா மறைநிகழ்வின் பயன் எங்களுக்கு என்றும் உண்டு என நம்புகின்றோம்; அந்த ஆவியார் வழியாகவே நீர் இயேசுவைச் சாவினின்று உயிர்த்தெழச் செய்தீர்.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9573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5291"/>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சொல்வதாவது:தூயவர்.</a:t>
            </a:r>
          </a:p>
        </p:txBody>
      </p:sp>
    </p:spTree>
    <p:extLst>
      <p:ext uri="{BB962C8B-B14F-4D97-AF65-F5344CB8AC3E}">
        <p14:creationId xmlns:p14="http://schemas.microsoft.com/office/powerpoint/2010/main" val="19223229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6781022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588829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நீர் எங்களுக்கு மீட்பரை அனுப்பும் அளவுக்கு உலகின் மீது பரிவன்பு கொண்டீர்; அவர் பாவம் தவிர மற்றனைத்திலும் எங்களைப் போல இருக்கத்</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4181555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திருவுளம் கொண்டீர்; இவ்வாறு நீர் உம் திருமகனிடம் செலுத்திய அன்பை எங்கள் மீதும் செலுத்தினீர்; நாங்கள் கீழ்ப்படியாமையால் பாவம் செய்து இழந்த உம்முடைய கொடைகளை அவருடைய கீழ்ப்படிதலால் மீட்டு எங்களுக்கு அருளினீர்.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அணிகளோடும் புனிதரின் பெருந்திரளோடும் 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028642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593101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725" y="2665927"/>
            <a:ext cx="1107583" cy="1569660"/>
          </a:xfrm>
          <a:prstGeom prst="rect">
            <a:avLst/>
          </a:prstGeom>
          <a:noFill/>
        </p:spPr>
        <p:txBody>
          <a:bodyPr wrap="square" rtlCol="0">
            <a:spAutoFit/>
          </a:bodyPr>
          <a:lstStyle/>
          <a:p>
            <a:r>
              <a:rPr lang="en-US"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IN" sz="9600" b="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021923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தூயவரான தந்தையே, என்று</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முள்ள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ங்கள்</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 </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ஸ</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ழ</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எந்நாளும் எவ்விடத்திலும் நாங்கள் உமக்கு நன்றி செலுத்துவது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மெய்யாகவே தகுதியும் நீதியு</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 எங்கள் கடமையும் மீட்புக்கு</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உ</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ரிய செயலு</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பாவப் பழியால் வெகுதொலைவில் அகன்றிருந்த உம் பிள்ளைகளை உம் திருமகனின் இரத்தத்தாலும் தூய ஆவியாரின் வல்லமையாலும்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1803753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513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 மீண்டும் ஒன்றிணைக்கத் திருவுளமானீர்; இவ்வாறு உம் மக்கள் மூவொரு கடவுளின்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ஒன்றிப்பால் ஒருங்கிணைக்கப்பட்டுக் கிறிஸ்துவின் உடலும் தூய ஆவியாரின் கோவிலுமான திரு அவையாகத் திகழச் செய்தீர்; இதனால் பல்வகையில் வெளிப்படும் உமது ஞானத்தைப் புகழச் செய்தீர்.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311801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8894"/>
            <a:ext cx="12192000" cy="4013086"/>
          </a:xfrm>
          <a:prstGeom prst="rect">
            <a:avLst/>
          </a:prstGeom>
          <a:noFill/>
        </p:spPr>
        <p:txBody>
          <a:bodyPr wrap="square" rtlCol="0">
            <a:spAutoFit/>
          </a:bodyPr>
          <a:lstStyle/>
          <a:p>
            <a:pPr algn="just">
              <a:lnSpc>
                <a:spcPct val="2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வானதூதர் அணி</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களோடும் புனிதரின் பெருந்திரளோடும்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சேர்ந்து, உமக்குப் புகழ்ச்சிப் பண் இசைத்து, முடிவின்றிச் சொல்வதாவது: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866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712"/>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வான் படைகளின் கடவுளாம் ஆண்டவர்</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விண்ணகமும், மண்ணகமும்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மாட்சியால் நிறைந்துள்ளன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பெயரால்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வருகிறவர் ஆசி பெற்றவர்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உன்னதங்களிலே ஓசன்னா</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930004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ly Eucharist - Our Lady of Lebanon Maronite Catholic Church - Lewisville,  TX">
            <a:extLst>
              <a:ext uri="{FF2B5EF4-FFF2-40B4-BE49-F238E27FC236}">
                <a16:creationId xmlns:a16="http://schemas.microsoft.com/office/drawing/2014/main" id="{DF4B8FAC-8958-C23A-D1E9-D92C5FD4C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1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2836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மெய்யாகவே தூயவர்,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 அனைத்துக்கும் ஊற்று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உம்முடைய ஆவியைப் பொழிந்து,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இக்காணிக்கைகளைத் தூய்மைப்படுத்த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வேண்டுகின்றோம்.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இவ்வாறு, எங்கள் ஆண்டவர் இயேசு கிறிஸ்துவின்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உடலும்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இரத்தமுமாக எங்களுக்கு இவை மாறுவனவாக.</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51602105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 பாடுபட உளம் கனிந்து தம்மைக் கையளித்தபோது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அப்பத்தை எடுத்து, நன்றி செலுத்தி,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அதைப் பிட்டு, தம் சீடர்களுக்கு அளித்துக் கூறியதாவது:</a:t>
            </a:r>
          </a:p>
          <a:p>
            <a:pPr algn="just">
              <a:lnSpc>
                <a:spcPct val="15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 உண்ணுங்கள்;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உங்களுக்காகக்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கையளிக்கப்படும் என் உடல்.</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16321118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4457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அவ்வண்ணமே, இரவு விருந்தை அருந்தியபின்,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கிண்ணத்தையும் எடுத்து, மீண்டும் உமக்கு நன்றி கூறி,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 சீடர்களுக்கு அளித்து அவர் கூறியதாவது:</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அனைவரும் இதிலிருந்து பெற்றுப் பருகுங்கள்;</a:t>
            </a: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 இது புதிய, நிலையான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உடன்படிக்கைக்கு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உரிய என் இரத்தத்தின் கிண்ணம்.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பாவ மன்னிப்புக்கென்று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உங்களுக்காகவும் பலருக்காகவும் சிந்தப்படும்.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என் நினைவாகச் செய்யுங்கள்.</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151057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612"/>
            <a:ext cx="12192000" cy="452431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நம்பிக்கையின் மறைபொருள்</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வருமளவும் உமது இறப்பினை அறிக்கையிடுகின்றோம். உமது உயிர்ப்பினையும் எடுத்துரைக்கின்றோம்.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797282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ஆகவே 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கிறிஸ்துவின் இறப்பினையும் உயிர்ப்பினையும் நினைவுகூர்ந்து,</a:t>
            </a:r>
          </a:p>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வாழ்வுதரும் அப்பத்தையும் மீட்பு அளிக்கும் கிண்ணத்தையும் உமக்கு ஒப்புக்கொடுக்கின்றோம்.</a:t>
            </a:r>
          </a:p>
        </p:txBody>
      </p:sp>
    </p:spTree>
    <p:extLst>
      <p:ext uri="{BB962C8B-B14F-4D97-AF65-F5344CB8AC3E}">
        <p14:creationId xmlns:p14="http://schemas.microsoft.com/office/powerpoint/2010/main" val="393391792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திருமுன் நின்று உமக்கு ஊழியம் புரியத் தகுந்தவர்கள் என எங்களை ஏற்றுக்கொண்டீர்;</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எனவே உமக்கு நன்றி செலுத்துகின்றோம்.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கிறிஸ்துவின் உடலிலும் இரத்தத்திலும் பங்குகொள்ளும் எங்களைத்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ஆவியார்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 சேர்க்க வேண்டும்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உம்மைத் தாழ்மையுடன்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7382454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உலகெங்கும் பரவி இருக்கும்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அவையை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திருத்தந்தை (பெயர்) . . . , எங்கள் ஆயர் (பெயர்)*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எல்லாத் திருநிலையினர் ஆகிய அனைவரோடும்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 அவை அன்பில் நிறைவு பெறச்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1423817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 (இன்று) இவ்வுலகிலிருந்து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 அழைத்துக்கொண்ட (பெயர்) ... என்னும்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அடியாரை நினைவுகூர்ந்தருளும்.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திருமகனோடு அவரது இறப்பில் இணைக்கப்பட்டிருந்த இவர்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உயிர்ப்பிலும் அவரைப் போல இருக்கச் செய்தருளும்.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911177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மேலும் உயிர்த்தெழும் எதிர்நோக்குடன் துயில்கொள்ளும்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சகோதரர் சகோதரிகளையும்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இறந்தோர் அனைவரையும் இரக்கத்துடன் நினைவுகூர்ந்து,</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திருமுக ஒளியினுள் ஏற்றருளும்.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அனைவர் மீதும் இரக்கமாயிரும்.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கடவுளின் கன்னித் தாயான புனித 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அவருடைய கணவரான புனித யோசேப்பு, புனிதத் திருத்தூதர்கள்,</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6004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982582"/>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இவ்வுலகில் உமக்கு உகந்தவராய் இருந்தோர் ஆகிய</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 அனைவருடனும்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நிலைவாழ்வில் பங்குகொள்ளும் தகுதி 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திருமகன் இயேசு கிறிஸ்து வழியாக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 புகழ்ந்தேத்தும் வரம் அருள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மன்றாடுகின்றோம்.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760157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5890"/>
            <a:ext cx="12192000" cy="4359335"/>
          </a:xfrm>
          <a:prstGeom prst="rect">
            <a:avLst/>
          </a:prstGeom>
          <a:noFill/>
        </p:spPr>
        <p:txBody>
          <a:bodyPr wrap="square" rtlCol="0">
            <a:spAutoFit/>
          </a:bodyPr>
          <a:lstStyle/>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இவர் வழியாக, இவரோடு, இவரில், எல்லாம் வல்ல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இறைவனாகிய தந்தையே, தூய ஆவியாரின் ஒன்றிப்பில்,</a:t>
            </a: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எல்லாப் புகழும் மாட்சியும், என்றென்றும் உமக்கு உரியதே.</a:t>
            </a:r>
          </a:p>
          <a:p>
            <a:pPr algn="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7104953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8040"/>
            <a:ext cx="12192000" cy="3251339"/>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மீட்பரின் கட்டளையால் கற்பிக்கப்பட்டு, </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இறைப்படிப்பினையால் பயிற்சி பெற்ற நாம் துணிந்து சொல்வோம்: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6986482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155"/>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இருக்கிற எங்கள் தந்தையே,</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பெயர் தூயது எனப் போற்றப்பெறுக!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ஆட்சி வருக!</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 திருவுளம்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விண்ணுலகில் நிறைவேறுவது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மண்ணுலகிலும் நிறைவேறுக! </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801934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280" y="381644"/>
            <a:ext cx="10586720" cy="5909310"/>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அன்றாட உணவை</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இன்று எங்களுக்குத் தாரும்.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எதிராகக் குற்றம் செய்வோரை</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 மன்னிப்பது போல</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குற்றங்களை மன்னியும்.</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சோதனைக்கு உட்படுத்தாதேயும்.</a:t>
            </a:r>
            <a:b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a:t>
            </a:r>
            <a:r>
              <a:rPr lang="en-US"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ருந்து எங்களை விடுவித்தருளும். </a:t>
            </a:r>
            <a:endParaRPr lang="en-IN" sz="3600" dirty="0"/>
          </a:p>
        </p:txBody>
      </p:sp>
    </p:spTree>
    <p:extLst>
      <p:ext uri="{BB962C8B-B14F-4D97-AF65-F5344CB8AC3E}">
        <p14:creationId xmlns:p14="http://schemas.microsoft.com/office/powerpoint/2010/main" val="138652137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580"/>
            <a:ext cx="12192000" cy="4982582"/>
          </a:xfrm>
          <a:prstGeom prst="rect">
            <a:avLst/>
          </a:prstGeom>
          <a:noFill/>
        </p:spPr>
        <p:txBody>
          <a:bodyPr wrap="square" rtlCol="0">
            <a:spAutoFit/>
          </a:bodyPr>
          <a:lstStyle/>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அனைத்திலிருந்தும்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விடுவித்து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வாழ்நாளில்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கனிவுடன்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மன்றாடுகின்றோம்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இரக்கத்தின்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உதவியால்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பாவத்திலிருந்து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எப்போதும்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யாதொரு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கலக்கமுமின்றி</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நலமாயிருப்போமாக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எதிர்நோக்கியிருக்கும்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பேரின்பத்துக்காகவும்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332710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83231"/>
            <a:ext cx="12192000" cy="4151586"/>
          </a:xfrm>
          <a:prstGeom prst="rect">
            <a:avLst/>
          </a:prstGeom>
          <a:noFill/>
        </p:spPr>
        <p:txBody>
          <a:bodyPr wrap="square" rtlCol="0">
            <a:spAutoFit/>
          </a:bodyPr>
          <a:lstStyle/>
          <a:p>
            <a:pPr algn="just">
              <a:lnSpc>
                <a:spcPct val="15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மீட்பராகிய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வருகைக்காகவும்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காத்திருக்கின்றோம்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ஏனெனில்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வல்லமையும்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மாட்சியும்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என்றென்றும்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3223664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712"/>
            <a:ext cx="12192000" cy="6644576"/>
          </a:xfrm>
          <a:prstGeom prst="rect">
            <a:avLst/>
          </a:prstGeom>
          <a:noFill/>
        </p:spPr>
        <p:txBody>
          <a:bodyPr wrap="square" rtlCol="0">
            <a:spAutoFit/>
          </a:bodyPr>
          <a:lstStyle/>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இயேசு கிறிஸ்துவே, "அமைதியை உங்களுக்கு விட்டுச் செல்கின்றேன். என் அமைதியையே உங்களுக்கு அளிக்கிறேன்" என்று உம் திருத்தூதர்களுக்கு மொழிந்தீரே; எங்கள் பாவங்களைப் பாராமல் உமது திருஅவையின் நம்பிக்கையைக்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கண்ணோக்கி, உம் திருவுளத்துக்கு ஏற்ப அதற்கு அமைதியையும் ஒற்றுமையையும் அளித்தருள்வீராக. என்றென்றும் வாழ்ந்து ஆட்சி செய்கின்றவர் நீரே.</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46987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10615"/>
            <a:ext cx="12192000" cy="3693319"/>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ஆண்டவருடைய அமைதி உங்களோடு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என்றும் இருப்பதாக</a:t>
            </a:r>
            <a:endPar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இருப்பதாக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IN" dirty="0">
              <a:solidFill>
                <a:srgbClr val="FF0000"/>
              </a:solidFill>
            </a:endParaRPr>
          </a:p>
        </p:txBody>
      </p:sp>
    </p:spTree>
    <p:extLst>
      <p:ext uri="{BB962C8B-B14F-4D97-AF65-F5344CB8AC3E}">
        <p14:creationId xmlns:p14="http://schemas.microsoft.com/office/powerpoint/2010/main" val="266926577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20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 மேல் இரக்கம் வையும்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பாவம் போக்கும் இறைவனின்  செம்மறியே!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எமக்கு அமைதி அருளும்.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4979274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393"/>
            <a:ext cx="12192000" cy="6575326"/>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 மேல் இரக்கமாயிரும்</a:t>
            </a: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உலகின் பாவங்களைப் போக்கும்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இறைவனின் செம்மறியே</a:t>
            </a:r>
          </a:p>
          <a:p>
            <a:pPr>
              <a:lnSpc>
                <a:spcPct val="200000"/>
              </a:lnSpc>
            </a:pPr>
            <a:r>
              <a:rPr lang="en-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அமைதியை அளித்தருளும்</a:t>
            </a:r>
          </a:p>
        </p:txBody>
      </p:sp>
    </p:spTree>
    <p:extLst>
      <p:ext uri="{BB962C8B-B14F-4D97-AF65-F5344CB8AC3E}">
        <p14:creationId xmlns:p14="http://schemas.microsoft.com/office/powerpoint/2010/main" val="287778175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75326"/>
          </a:xfrm>
          <a:prstGeom prst="rect">
            <a:avLst/>
          </a:prstGeom>
          <a:noFill/>
        </p:spPr>
        <p:txBody>
          <a:bodyPr wrap="square" rtlCol="0">
            <a:spAutoFit/>
          </a:bodyPr>
          <a:lstStyle/>
          <a:p>
            <a:pPr algn="just">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அ.ப.</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 இறைவனின் செம்மறி, இதோ, உலகின் பாவங்களைப் போக்குபவர். செம்மறியின் விருந்துக்கு அழைக்கப் பெற்றோர்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பேறுபெற்றோர்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நீர் என் இல்லத்தில் எழுந்தருள நான் தகுதியற்றவன், ஆனால் ஒரு வார்த்தை மட்டும் சொல்லியருளும், எனது ஆன்மா நலம் அடையும்.</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1603227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4982582"/>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 நன்மை செபம்</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இயேசுவே! நீர் உண்மையாகவே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நற்கருணையில் இருக்கிறீரென்று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எல்லாவற்றுக்கும் மேலாக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 நான் நேசிக்கிறேன்.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ஆன்மாவில்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உம்மைக் கொண்டிருக்க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 மிகவும்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ஆசிக்கிறேன். </a:t>
            </a:r>
          </a:p>
        </p:txBody>
      </p:sp>
    </p:spTree>
    <p:extLst>
      <p:ext uri="{BB962C8B-B14F-4D97-AF65-F5344CB8AC3E}">
        <p14:creationId xmlns:p14="http://schemas.microsoft.com/office/powerpoint/2010/main" val="118352546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2210"/>
            <a:ext cx="12192000" cy="5813579"/>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இப்பொழுது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அருளடையாளத்தின் வழியாக உம்மை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உட்கொள்ள முடியாமலிருப்பதால், என்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ஞான விதமாய் என் இருதயத்தில்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எழுந்தருளி வாரும்... ஆண்டவரே! நீர்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என்னுள்ளத்தில் வந்திருக்கிறீர் என்று நான்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நம்புகிறேன். என்னை முழுவதும் உம்முடன்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ஒன்றிக்கிறேன். என்னை உம்மை 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ஒருபோதும் பிரிய விடாதேயும் இயேசுவே!</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p:txBody>
      </p:sp>
    </p:spTree>
    <p:extLst>
      <p:ext uri="{BB962C8B-B14F-4D97-AF65-F5344CB8AC3E}">
        <p14:creationId xmlns:p14="http://schemas.microsoft.com/office/powerpoint/2010/main" val="406772310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8770"/>
            <a:ext cx="12192000" cy="4013086"/>
          </a:xfrm>
          <a:prstGeom prst="rect">
            <a:avLst/>
          </a:prstGeom>
          <a:noFill/>
        </p:spPr>
        <p:txBody>
          <a:bodyPr wrap="square" rtlCol="0">
            <a:spAutoFit/>
          </a:bodyPr>
          <a:lstStyle/>
          <a:p>
            <a:pPr algn="just">
              <a:lnSpc>
                <a:spcPct val="2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நமதாண்டவராகிய இயேசுவின் உடலும்</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இரத்தமும் என் ஆன்மாவை நித்திய வாழ்வுக்கு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காப்பாற்றுவதாக. ஆமென். </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lnSpc>
                <a:spcPct val="2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(மூன்று முறை</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சொல்லவேண்டும்)</a:t>
            </a:r>
          </a:p>
        </p:txBody>
      </p:sp>
    </p:spTree>
    <p:extLst>
      <p:ext uri="{BB962C8B-B14F-4D97-AF65-F5344CB8AC3E}">
        <p14:creationId xmlns:p14="http://schemas.microsoft.com/office/powerpoint/2010/main" val="332327338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திருவிருந்துப் பல்லவி</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திபா 35:8</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கடவுளே, உமது இரக்கம் எத்துணை உயர்மதிப்புள்ளது! மானிடா உம் இறக்கைகளின் நிழலில் புகலிடம் பெறுகின்றனர்.</a:t>
            </a:r>
          </a:p>
          <a:p>
            <a:pPr algn="ct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அல்லது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காண். 1 கொரி 10:16 </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நாம் போற்றும் திருக்கிண்ணம் கிறிஸ்துவின் இரத்தத்தில் பங்குகொள்ளுதல் ஆகும்; நாம் பிடும் அப்பம் கிறிஸ்துவின் உடலில்</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பங்குகொள்ளுதல் ஆகும்.</a:t>
            </a:r>
          </a:p>
        </p:txBody>
      </p:sp>
    </p:spTree>
    <p:extLst>
      <p:ext uri="{BB962C8B-B14F-4D97-AF65-F5344CB8AC3E}">
        <p14:creationId xmlns:p14="http://schemas.microsoft.com/office/powerpoint/2010/main" val="303011178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நீ மாற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தாயாக நீ மாற வேண்டும்</a:t>
            </a:r>
          </a:p>
        </p:txBody>
      </p:sp>
    </p:spTree>
    <p:extLst>
      <p:ext uri="{BB962C8B-B14F-4D97-AF65-F5344CB8AC3E}">
        <p14:creationId xmlns:p14="http://schemas.microsoft.com/office/powerpoint/2010/main" val="182869345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5467331"/>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1.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தாங்காமல்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சாய்கின்ற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பாவங்கள்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மூழ்கும்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(வரும்) - 2</a:t>
            </a:r>
          </a:p>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013347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நீ மாற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தாயாக நீ மாற வேண்டும்</a:t>
            </a:r>
          </a:p>
        </p:txBody>
      </p:sp>
    </p:spTree>
    <p:extLst>
      <p:ext uri="{BB962C8B-B14F-4D97-AF65-F5344CB8AC3E}">
        <p14:creationId xmlns:p14="http://schemas.microsoft.com/office/powerpoint/2010/main" val="195462458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2. போராட்டம்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சூழ்ந்தென்னைத்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தீவாக்கும்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(இணை) 2</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ஆர்வத்தில்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தேடிப்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பயிலும்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p:txBody>
      </p:sp>
    </p:spTree>
    <p:extLst>
      <p:ext uri="{BB962C8B-B14F-4D97-AF65-F5344CB8AC3E}">
        <p14:creationId xmlns:p14="http://schemas.microsoft.com/office/powerpoint/2010/main" val="304240274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நீ மாற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தாயாக நீ மாற வேண்டும்</a:t>
            </a:r>
          </a:p>
        </p:txBody>
      </p:sp>
    </p:spTree>
    <p:extLst>
      <p:ext uri="{BB962C8B-B14F-4D97-AF65-F5344CB8AC3E}">
        <p14:creationId xmlns:p14="http://schemas.microsoft.com/office/powerpoint/2010/main" val="360088811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359335"/>
          </a:xfrm>
          <a:prstGeom prst="rect">
            <a:avLst/>
          </a:prstGeom>
          <a:noFill/>
        </p:spPr>
        <p:txBody>
          <a:bodyPr wrap="square" rtlCol="0">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3.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காலங்கள்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எல்லாமும் என் நெஞ்ச வீட்டில்</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தீபங்கள்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 சுடர்</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ஏங்கும்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மேகங்கள்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 மழை --- என்</a:t>
            </a:r>
          </a:p>
        </p:txBody>
      </p:sp>
    </p:spTree>
    <p:extLst>
      <p:ext uri="{BB962C8B-B14F-4D97-AF65-F5344CB8AC3E}">
        <p14:creationId xmlns:p14="http://schemas.microsoft.com/office/powerpoint/2010/main" val="418769871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37709"/>
            <a:ext cx="12192000" cy="4982582"/>
          </a:xfrm>
          <a:prstGeom prst="rect">
            <a:avLst/>
          </a:prstGeom>
          <a:noFill/>
        </p:spPr>
        <p:txBody>
          <a:bodyPr wrap="square" rtlCol="0">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 வாழ்வில்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எந்நாளும்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இங்கே</a:t>
            </a: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எந்தன்</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நீயாக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சோகங்கள்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ஆறாமல்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தாயாக நீ மாற வேண்டும்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- 2</a:t>
            </a: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தாயாக நீ மாற வேண்டும்</a:t>
            </a:r>
          </a:p>
        </p:txBody>
      </p:sp>
    </p:spTree>
    <p:extLst>
      <p:ext uri="{BB962C8B-B14F-4D97-AF65-F5344CB8AC3E}">
        <p14:creationId xmlns:p14="http://schemas.microsoft.com/office/powerpoint/2010/main" val="128852987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ஆன்மாவே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புனிதமாக்கும்.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திருவுடலே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மீட்டருளும்.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எழுச்சியூட்டும்.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விலாவின்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தண்ணீரே</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கழுவிடுமே</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4">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 பாடுகளே,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ஓ</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செவிசாயும்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திருக்காயங்களுள்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உம்மிடமிருந்து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பிரிய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விடாதேயும்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397028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19954"/>
            <a:ext cx="12192000" cy="5467331"/>
          </a:xfrm>
          <a:prstGeom prst="rect">
            <a:avLst/>
          </a:prstGeom>
        </p:spPr>
        <p:txBody>
          <a:bodyPr wrap="square">
            <a:spAutoFit/>
          </a:bodyPr>
          <a:lstStyle/>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 பகைவரிடமிருந்து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 காத்தருளும்.</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எனது இறப்பின் வேளையில்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அழைத்தருளும்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வர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எனக்கு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கட்டளையிட்டருளும்</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b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b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புனிதர்களோடு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எக்காலமும்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உம்மைப்</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புகழ செய்யும்!</a:t>
            </a:r>
          </a:p>
          <a:p>
            <a:pPr>
              <a:lnSpc>
                <a:spcPct val="20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6453318"/>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644576"/>
          </a:xfrm>
          <a:prstGeom prst="rect">
            <a:avLst/>
          </a:prstGeom>
        </p:spPr>
        <p:txBody>
          <a:bodyPr wrap="square">
            <a:spAutoFit/>
          </a:bodyPr>
          <a:lstStyle/>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ஆத்மமே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இரட்சியும்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திருவிலாத்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தீர்த்தமே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தூய்ப்பியும்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கிறிஸ்துவின்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தேற்றிட</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அருள்நிறை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காயங்களுள்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lvl="3">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பிரிந்திடா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வண்ணமாய்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கட்டிடும்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0599513"/>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67331"/>
          </a:xfrm>
          <a:prstGeom prst="rect">
            <a:avLst/>
          </a:prstGeom>
        </p:spPr>
        <p:txBody>
          <a:bodyPr wrap="square">
            <a:spAutoFit/>
          </a:bodyPr>
          <a:lstStyle/>
          <a:p>
            <a:pPr>
              <a:lnSpc>
                <a:spcPct val="200000"/>
              </a:lnSpc>
            </a:pP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சத்ருவிடம்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நின்றே</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காத்திடும்</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மரண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வேளையினில்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என்னைக்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கூப்பிடும்</a:t>
            </a: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பரகதியில்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நிதம்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வாழ்த்தவே</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20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வருகவென்றன்போடு</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என்னை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ஏவிடும்</a:t>
            </a:r>
            <a:endPar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1019057"/>
      </p:ext>
    </p:extLst>
  </p:cSld>
  <p:clrMapOvr>
    <a:masterClrMapping/>
  </p:clrMapOvr>
  <mc:AlternateContent xmlns:mc="http://schemas.openxmlformats.org/markup-compatibility/2006" xmlns:p14="http://schemas.microsoft.com/office/powerpoint/2010/main">
    <mc:Choice Requires="p14">
      <p:transition p14:dur="400">
        <p14:flythrough/>
      </p:transition>
    </mc:Choice>
    <mc:Fallback xmlns="">
      <p:transition>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just">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திருவிருந்துக்குப்பின் மன்றாட்டு</a:t>
            </a:r>
          </a:p>
          <a:p>
            <a:pPr algn="just">
              <a:lnSpc>
                <a:spcPct val="150000"/>
              </a:lnSpc>
            </a:pP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ஆண்டவரே, நாங்கள் பெற்றுக்கொண்ட விண்ணகக் கொடைகளின் செயலாற்றல் எங்கள் மனதையும் உடலையும் ஆட்கொண்டருள உம்மை வேண்டுகின்றோம்: அதனால் நாங்கள் எங்கள் விருப்பு வெறுப்புகளுக்கு இடம் கொடாம இத்திருவிருந்தின் பயனுக்கு ஏற்ப வாழ்வோமாக. எங்கள் ஆண்டவராகிய கிறிஸ்து வழியாக உம்மை மன்றாடுகின்றோம்.</a:t>
            </a:r>
            <a:r>
              <a:rPr lang="en-US"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en-US"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320449229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1999" cy="6644576"/>
          </a:xfrm>
          <a:prstGeom prst="rect">
            <a:avLst/>
          </a:prstGeom>
          <a:noFill/>
        </p:spPr>
        <p:txBody>
          <a:bodyPr wrap="square" rtlCol="0">
            <a:spAutoFit/>
          </a:bodyPr>
          <a:lstStyle/>
          <a:p>
            <a:pPr algn="ctr">
              <a:lnSpc>
                <a:spcPct val="150000"/>
              </a:lnSpc>
            </a:pP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நிறைவுச் சடங்கு</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ஆண்டவர் உங்களோடு இருப்பாராக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 ஆன்மாவோடும் இருப்பாராக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எல்லாம் வல்ல இறைவன் தந்தை,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மகன், தூய</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5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ஆவியார் உங்களுக்கு ஆசி வழங்குவாராக</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சென்று வாருங்கள், திருப்பலி நிறைவேறிற்று.</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எல்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இறைவனுக்கு நன்றி!</a:t>
            </a:r>
            <a:endPar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483410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y Was Jesus Christ Called the Son of God?">
            <a:extLst>
              <a:ext uri="{FF2B5EF4-FFF2-40B4-BE49-F238E27FC236}">
                <a16:creationId xmlns:a16="http://schemas.microsoft.com/office/drawing/2014/main" id="{F1141CFC-AA0C-3890-7A05-DFFA8AFF7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27273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06351"/>
            <a:ext cx="12192000" cy="5821337"/>
          </a:xfrm>
          <a:prstGeom prst="rect">
            <a:avLst/>
          </a:prstGeom>
          <a:noFill/>
        </p:spPr>
        <p:txBody>
          <a:bodyPr wrap="square" rtlCol="0">
            <a:spAutoFit/>
          </a:bodyPr>
          <a:lstStyle/>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மாசில்லாக் கன்னியே மாதாவே உம்மேல்</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நேசமில்லாதவர் நீசரே யாவார்</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வாழ்க வாழ்க வாழ்க மரியே -2 (2)</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1. மூதாதை தாயாசெய் முற்பாவ மற்றாய்</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ஆதியில் லாதோனை மாதே நீ பெற்றாய் - வாழ்க ...</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2. உம் மகன் தாமே உயிர் விடும் வேளை</a:t>
            </a:r>
          </a:p>
          <a:p>
            <a:pPr>
              <a:lnSpc>
                <a:spcPct val="150000"/>
              </a:lnSpc>
              <a:buNone/>
            </a:pPr>
            <a:r>
              <a:rPr lang="ta-IN" sz="3600" b="1" dirty="0">
                <a:ln w="0"/>
                <a:effectLst>
                  <a:outerShdw blurRad="38100" dist="19050" dir="2700000" algn="tl" rotWithShape="0">
                    <a:schemeClr val="dk1">
                      <a:alpha val="40000"/>
                    </a:schemeClr>
                  </a:outerShdw>
                </a:effectLst>
                <a:latin typeface="Arial Unicode MS" pitchFamily="34" charset="-128"/>
                <a:ea typeface="Arial Unicode MS" pitchFamily="34" charset="-128"/>
                <a:cs typeface="Arial Unicode MS" pitchFamily="34" charset="-128"/>
              </a:rPr>
              <a:t>என்னை உன் மைந்தனாய் ஈந்தனரன்றோ?-வாழ்க ...</a:t>
            </a:r>
            <a:endParaRPr lang="en-IN" sz="36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73483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644576"/>
          </a:xfrm>
          <a:prstGeom prst="rect">
            <a:avLst/>
          </a:prstGeom>
          <a:noFill/>
        </p:spPr>
        <p:txBody>
          <a:bodyPr wrap="square" rtlCol="0">
            <a:spAutoFit/>
          </a:bodyPr>
          <a:lstStyle/>
          <a:p>
            <a:pPr algn="ctr">
              <a:lnSpc>
                <a:spcPct val="150000"/>
              </a:lnSpc>
            </a:pP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குருக்களுக்காக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வேண்டும் செபம்</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நித்திய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குருவாகிய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ஊழியர்களாகிய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இருதயத்தில்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வைத்துப்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நாள்தோறும்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உடலை ஏந்தும் அவர்கள் கைகள்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கறைபடாதபடியும்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விலைமதிக்கப்படாத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திரு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இரத்தத்தை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பருகும்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உதடுகளை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மாசு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அணுகாதபடியும்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அர்ச்சித்தருளும்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p:txBody>
      </p:sp>
    </p:spTree>
    <p:extLst>
      <p:ext uri="{BB962C8B-B14F-4D97-AF65-F5344CB8AC3E}">
        <p14:creationId xmlns:p14="http://schemas.microsoft.com/office/powerpoint/2010/main" val="283600878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5813579"/>
          </a:xfrm>
          <a:prstGeom prst="rect">
            <a:avLst/>
          </a:prstGeom>
          <a:noFill/>
        </p:spPr>
        <p:txBody>
          <a:bodyPr wrap="square" rtlCol="0">
            <a:spAutoFit/>
          </a:bodyPr>
          <a:lstStyle/>
          <a:p>
            <a:pPr algn="just">
              <a:lnSpc>
                <a:spcPct val="150000"/>
              </a:lnSpc>
            </a:pP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குருத்துவத்தின்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முத்திரையால்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இதயங்களைத்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தூய்மைப்படுத்தியருளும்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மண்ணுலக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நாட்டமற்றவர்களாக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இருக்கச்</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செய்தருளும்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ஆவியின்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அருட்கொடைகளாலும்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வரங்களாலும்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கனிகளாலும்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நிரப்பியருளும்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அவர்களுடைய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திருப்பணியை</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ஆசீர்வதித்து, அதன்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பலன்களை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மிகுதியாக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அளித்தருளும்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endParaRPr lang="ta-IN" sz="3600"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2726495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4151586"/>
          </a:xfrm>
          <a:prstGeom prst="rect">
            <a:avLst/>
          </a:prstGeom>
          <a:noFill/>
        </p:spPr>
        <p:txBody>
          <a:bodyPr wrap="square" rtlCol="0">
            <a:spAutoFit/>
          </a:bodyPr>
          <a:lstStyle/>
          <a:p>
            <a:pPr algn="just">
              <a:lnSpc>
                <a:spcPct val="150000"/>
              </a:lnSpc>
            </a:pP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அவர்கள் பணிசெய்யும் மக்கள் மண்ணுலகில் அவர்களுக்கு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ஆனந்தமாகவும்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விண்ணுலகில் அழகிய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மணிமகுடமாகவும்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இருப்பார்களாக</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ஓ! நல்ல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இயேசுவே</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தூய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அன்பால்</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நிரப்பப்</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பெற்ற புனிதமான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குருக்களை</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எங்களுக்குத்</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தந்தருளும்</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ஆமென்</a:t>
            </a:r>
            <a:r>
              <a:rPr lang="ta-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328426712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045" y="222432"/>
            <a:ext cx="7018655" cy="6601807"/>
          </a:xfrm>
          <a:prstGeom prst="rect">
            <a:avLst/>
          </a:prstGeom>
        </p:spPr>
        <p:txBody>
          <a:bodyPr wrap="square">
            <a:spAutoFit/>
          </a:bodyPr>
          <a:lstStyle/>
          <a:p>
            <a:pPr algn="ctr">
              <a:lnSpc>
                <a:spcPct val="200000"/>
              </a:lnSpc>
            </a:pP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திருத்தந்தை</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பிரான்சிஸ்</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அவர்களின்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நமது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பங்குத்தந்தையின்</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கருத்துக்களுக்காகவும்</a:t>
            </a:r>
            <a:r>
              <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ta-IN" sz="3600" b="1" dirty="0" err="1">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செபிப்போம்</a:t>
            </a:r>
            <a:r>
              <a:rPr lang="en-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a:t>
            </a:r>
            <a:endParaRPr lang="ta-IN" sz="3600" b="1" dirty="0">
              <a:solidFill>
                <a:srgbClr val="002060"/>
              </a:solidFill>
              <a:effectLst>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a:p>
            <a:pPr algn="ctr">
              <a:lnSpc>
                <a:spcPct val="200000"/>
              </a:lnSpc>
            </a:pP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விண்</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அருள்</a:t>
            </a:r>
            <a:r>
              <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 </a:t>
            </a:r>
            <a:r>
              <a:rPr lang="en-IN" sz="3600" b="1" dirty="0" err="1">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rPr>
              <a:t>தந்தை</a:t>
            </a:r>
            <a:endParaRPr lang="en-IN" sz="3600" b="1" dirty="0">
              <a:solidFill>
                <a:srgbClr val="FFFF00"/>
              </a:solidFill>
              <a:effectLst>
                <a:glow rad="228600">
                  <a:schemeClr val="accent5">
                    <a:satMod val="175000"/>
                    <a:alpha val="40000"/>
                  </a:schemeClr>
                </a:glow>
                <a:outerShdw blurRad="38100" dist="38100" dir="2700000" algn="tl">
                  <a:srgbClr val="000000">
                    <a:alpha val="43137"/>
                  </a:srgbClr>
                </a:outerShdw>
              </a:effectLst>
              <a:latin typeface="TAU_Elango_Juliee" panose="00000400000000000000" pitchFamily="2" charset="0"/>
              <a:cs typeface="TAU_Elango_Juliee" panose="000004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900" y="384356"/>
            <a:ext cx="4115842" cy="6225993"/>
          </a:xfrm>
          <a:prstGeom prst="rect">
            <a:avLst/>
          </a:prstGeom>
          <a:ln>
            <a:noFill/>
          </a:ln>
          <a:effectLst>
            <a:softEdge rad="112500"/>
          </a:effectLst>
        </p:spPr>
      </p:pic>
    </p:spTree>
    <p:extLst>
      <p:ext uri="{BB962C8B-B14F-4D97-AF65-F5344CB8AC3E}">
        <p14:creationId xmlns:p14="http://schemas.microsoft.com/office/powerpoint/2010/main" val="2204637052"/>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41F086EF-FA6B-4CB7-BE40-BDBDCDE8628F}"/>
              </a:ext>
            </a:extLst>
          </p:cNvPr>
          <p:cNvSpPr txBox="1"/>
          <p:nvPr/>
        </p:nvSpPr>
        <p:spPr>
          <a:xfrm>
            <a:off x="0" y="569679"/>
            <a:ext cx="9276080" cy="610167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விண்ணுலகில் இருக்கிற எங்கள் தந்தையே, / உமது பெயர் தூயது எனப் போற்றப்பெறுக! / உமது ஆட்சி வருக! / உமது திருவுளம் விண்ணுலகில் நிறைவேறுவது போல, / மண்ணுலகிலும் நிறைவேறுக! </a:t>
            </a:r>
            <a:r>
              <a:rPr lang="en-IN" sz="2200" b="1" dirty="0">
                <a:ln w="0"/>
                <a:effectLst>
                  <a:outerShdw blurRad="38100" dist="19050" dir="2700000" algn="tl" rotWithShape="0">
                    <a:schemeClr val="dk1">
                      <a:alpha val="40000"/>
                    </a:schemeClr>
                  </a:outerShdw>
                </a:effectLst>
              </a:rPr>
              <a:t>	</a:t>
            </a:r>
          </a:p>
          <a:p>
            <a:pPr algn="just">
              <a:lnSpc>
                <a:spcPct val="200000"/>
              </a:lnSpc>
            </a:pPr>
            <a:r>
              <a:rPr lang="en-IN" sz="2200" b="1" dirty="0">
                <a:ln w="0"/>
                <a:effectLst>
                  <a:outerShdw blurRad="38100" dist="19050" dir="2700000" algn="tl" rotWithShape="0">
                    <a:schemeClr val="dk1">
                      <a:alpha val="40000"/>
                    </a:schemeClr>
                  </a:outerShdw>
                </a:effectLst>
              </a:rPr>
              <a:t>	</a:t>
            </a:r>
            <a:r>
              <a:rPr lang="ta-IN" sz="2200" b="1" dirty="0">
                <a:ln w="0"/>
                <a:effectLst>
                  <a:outerShdw blurRad="38100" dist="19050" dir="2700000" algn="tl" rotWithShape="0">
                    <a:schemeClr val="dk1">
                      <a:alpha val="40000"/>
                    </a:schemeClr>
                  </a:outerShdw>
                </a:effectLst>
              </a:rPr>
              <a:t>எங்கள் அன்றாட உணவை இன்று எங்களுக்குத் தாரும். / எங்களுக்கு எதிராகக் குற்றம் செய்வோரை / நாங்கள் மன்னிப்பது போல, / எங்கள் குற்றங்களை மன்னியும்./ எங்களைச் சோதனைக்கு உட்படுத்தாதேயும், / தீமையிலிருந்து எங்களை விடுவித்தருளும். / ஆமென்.</a:t>
            </a:r>
            <a:endParaRPr lang="en-IN" sz="2200" b="1" dirty="0">
              <a:ln w="0"/>
              <a:effectLst>
                <a:outerShdw blurRad="38100" dist="19050" dir="2700000" algn="tl" rotWithShape="0">
                  <a:schemeClr val="dk1">
                    <a:alpha val="40000"/>
                  </a:schemeClr>
                </a:outerShdw>
              </a:effectLst>
            </a:endParaRPr>
          </a:p>
        </p:txBody>
      </p:sp>
      <p:pic>
        <p:nvPicPr>
          <p:cNvPr id="2052" name="Picture 4" descr="A Child's Prayer minicard | Children praying, Prayers for children, Lds kids">
            <a:extLst>
              <a:ext uri="{FF2B5EF4-FFF2-40B4-BE49-F238E27FC236}">
                <a16:creationId xmlns:a16="http://schemas.microsoft.com/office/drawing/2014/main" id="{4F789816-767E-42FC-945B-2005BD65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080" y="1218488"/>
            <a:ext cx="2789238" cy="4005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76195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allpapercave.com/wp/RsNZJn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F19F4A47-C1EF-4B33-A847-E8F5B93D254B}"/>
              </a:ext>
            </a:extLst>
          </p:cNvPr>
          <p:cNvSpPr txBox="1"/>
          <p:nvPr/>
        </p:nvSpPr>
        <p:spPr>
          <a:xfrm>
            <a:off x="0" y="4495815"/>
            <a:ext cx="12192000" cy="2362185"/>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ta-IN" sz="2000" b="1" dirty="0">
                <a:ln w="0"/>
                <a:effectLst>
                  <a:outerShdw blurRad="38100" dist="19050" dir="2700000" algn="tl" rotWithShape="0">
                    <a:schemeClr val="dk1">
                      <a:alpha val="40000"/>
                    </a:schemeClr>
                  </a:outerShdw>
                </a:effectLst>
              </a:rPr>
              <a:t>அருள் நிறைந்த மரியே வாழ்க! / ஆண்டவர் உம்முடனே. / பெண்களுள் ஆசி பெற்றவர் நீரே. / உம்முடைய திருவயிற்றின் கனியாகிய இயேசுவும் / ஆசி பெற்றவரே./</a:t>
            </a:r>
          </a:p>
          <a:p>
            <a:pPr algn="just">
              <a:lnSpc>
                <a:spcPct val="150000"/>
              </a:lnSpc>
            </a:pPr>
            <a:r>
              <a:rPr lang="ta-IN" sz="2000" b="1" dirty="0">
                <a:ln w="0"/>
                <a:effectLst>
                  <a:outerShdw blurRad="38100" dist="19050" dir="2700000" algn="tl" rotWithShape="0">
                    <a:schemeClr val="dk1">
                      <a:alpha val="40000"/>
                    </a:schemeClr>
                  </a:outerShdw>
                </a:effectLst>
              </a:rPr>
              <a:t>	புனித மரியே / இறைவனின் தாயே / பாவிகளாய் இருக்கிற எங்களுக்காக / இப்பொழுதும் / எங்கள் இறப்பின் வேளையிலும் / வேண்டிக்கொள்ளும். / ஆமென்.</a:t>
            </a:r>
            <a:endParaRPr lang="en-IN" sz="2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224160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172923"/>
            <a:ext cx="12192000" cy="168507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தந்தைக்கும், மகனுக்கும், தூய ஆவியாருக்கும் / மாட்சி உண்டாகுக. </a:t>
            </a:r>
          </a:p>
          <a:p>
            <a:pPr algn="just">
              <a:lnSpc>
                <a:spcPct val="200000"/>
              </a:lnSpc>
            </a:pPr>
            <a:r>
              <a:rPr lang="en-IN" b="1" dirty="0">
                <a:ln w="0"/>
                <a:effectLst>
                  <a:outerShdw blurRad="38100" dist="19050" dir="2700000" algn="tl" rotWithShape="0">
                    <a:schemeClr val="dk1">
                      <a:alpha val="40000"/>
                    </a:schemeClr>
                  </a:outerShdw>
                </a:effectLst>
              </a:rPr>
              <a:t>	</a:t>
            </a:r>
            <a:r>
              <a:rPr lang="ta-IN" b="1" dirty="0">
                <a:ln w="0"/>
                <a:effectLst>
                  <a:outerShdw blurRad="38100" dist="19050" dir="2700000" algn="tl" rotWithShape="0">
                    <a:schemeClr val="dk1">
                      <a:alpha val="40000"/>
                    </a:schemeClr>
                  </a:outerShdw>
                </a:effectLst>
              </a:rPr>
              <a:t>தொடக்கத்தில் இருந்ததுபோல / இப்பொழுதும் எப்பொழுதும் / என்றென்றும் இருப்பதாக. / ஆமென்.</a:t>
            </a:r>
          </a:p>
        </p:txBody>
      </p:sp>
    </p:spTree>
    <p:extLst>
      <p:ext uri="{BB962C8B-B14F-4D97-AF65-F5344CB8AC3E}">
        <p14:creationId xmlns:p14="http://schemas.microsoft.com/office/powerpoint/2010/main" val="265100928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9CCDB-399D-438C-B891-3DA1594C4D3A}"/>
              </a:ext>
            </a:extLst>
          </p:cNvPr>
          <p:cNvSpPr txBox="1"/>
          <p:nvPr/>
        </p:nvSpPr>
        <p:spPr>
          <a:xfrm>
            <a:off x="0" y="0"/>
            <a:ext cx="12192000" cy="6575326"/>
          </a:xfrm>
          <a:prstGeom prst="rect">
            <a:avLst/>
          </a:prstGeom>
          <a:noFill/>
        </p:spPr>
        <p:txBody>
          <a:bodyPr wrap="square" rtlCol="0">
            <a:spAutoFit/>
          </a:bodyPr>
          <a:lstStyle/>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கிறிஸ்து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உமது</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அரசு</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வருக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மரியே</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ta-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வாழ்க</a:t>
            </a:r>
            <a:r>
              <a:rPr lang="ta-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பங்கின்</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lnSpc>
                <a:spcPct val="200000"/>
              </a:lnSpc>
            </a:pP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a:p>
            <a:pPr algn="just">
              <a:lnSpc>
                <a:spcPct val="200000"/>
              </a:lnSpc>
            </a:pP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மறைமாவட்ட</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பாதுகாவலர்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புனித</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பிரான்சிஸ்</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சவேரியாரே</a:t>
            </a:r>
            <a:r>
              <a:rPr lang="en-IN" sz="3600" b="1" dirty="0">
                <a:ln w="0"/>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எங்களுக்காக</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IN" sz="3600" b="1" dirty="0" err="1">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வேண்டிக்கொள்ளும்</a:t>
            </a:r>
            <a:r>
              <a:rPr lang="en-IN" sz="3600" b="1" dirty="0">
                <a:ln w="0"/>
                <a:solidFill>
                  <a:srgbClr val="FF0000"/>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t>
            </a:r>
          </a:p>
        </p:txBody>
      </p:sp>
      <p:pic>
        <p:nvPicPr>
          <p:cNvPr id="1028" name="Picture 4" descr="St. Xavier's Higher Sec. School">
            <a:extLst>
              <a:ext uri="{FF2B5EF4-FFF2-40B4-BE49-F238E27FC236}">
                <a16:creationId xmlns:a16="http://schemas.microsoft.com/office/drawing/2014/main" id="{9D4A2CBF-E97F-B562-178B-605699B1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511004" y="3242497"/>
            <a:ext cx="1369676" cy="158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839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AC285-D44D-4FBB-8C45-D67D8533BA54}"/>
              </a:ext>
            </a:extLst>
          </p:cNvPr>
          <p:cNvSpPr/>
          <p:nvPr/>
        </p:nvSpPr>
        <p:spPr>
          <a:xfrm>
            <a:off x="3912769" y="242721"/>
            <a:ext cx="8279231" cy="6140142"/>
          </a:xfrm>
          <a:prstGeom prst="rect">
            <a:avLst/>
          </a:prstGeom>
        </p:spPr>
        <p:txBody>
          <a:bodyPr wrap="square">
            <a:spAutoFit/>
          </a:bodyPr>
          <a:lstStyle/>
          <a:p>
            <a:pPr algn="ctr">
              <a:lnSpc>
                <a:spcPct val="150000"/>
              </a:lnSpc>
            </a:pPr>
            <a:r>
              <a:rPr lang="ta-IN" sz="2400" b="1" dirty="0">
                <a:solidFill>
                  <a:srgbClr val="FF0000"/>
                </a:solidFill>
                <a:effectLst>
                  <a:outerShdw blurRad="38100" dist="38100" dir="2700000" algn="tl">
                    <a:srgbClr val="000000">
                      <a:alpha val="43137"/>
                    </a:srgbClr>
                  </a:outerShdw>
                </a:effectLst>
              </a:rPr>
              <a:t>நித்திய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ஸ்துதிக்குரிய</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பரிசுத்த</a:t>
            </a:r>
            <a:r>
              <a:rPr lang="en-US" sz="2400" b="1" dirty="0">
                <a:solidFill>
                  <a:srgbClr val="FF0000"/>
                </a:solidFill>
                <a:effectLst>
                  <a:outerShdw blurRad="38100" dist="38100" dir="2700000" algn="tl">
                    <a:srgbClr val="000000">
                      <a:alpha val="43137"/>
                    </a:srgbClr>
                  </a:outerShdw>
                </a:effectLst>
              </a:rPr>
              <a:t>,</a:t>
            </a:r>
            <a:r>
              <a:rPr lang="ta-IN" sz="2400" b="1" dirty="0">
                <a:solidFill>
                  <a:srgbClr val="FF0000"/>
                </a:solidFill>
                <a:effectLst>
                  <a:outerShdw blurRad="38100" dist="38100" dir="2700000" algn="tl">
                    <a:srgbClr val="000000">
                      <a:alpha val="43137"/>
                    </a:srgbClr>
                  </a:outerShdw>
                </a:effectLst>
              </a:rPr>
              <a:t> பரம திவ்விய நற்கருணைக்கு</a:t>
            </a:r>
            <a:r>
              <a:rPr lang="en-US"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சதா காலமும்</a:t>
            </a:r>
            <a:r>
              <a:rPr lang="en-US" sz="2400" b="1" dirty="0">
                <a:solidFill>
                  <a:srgbClr val="002060"/>
                </a:solidFill>
                <a:effectLst>
                  <a:outerShdw blurRad="38100" dist="38100" dir="2700000" algn="tl">
                    <a:srgbClr val="000000">
                      <a:alpha val="43137"/>
                    </a:srgbClr>
                  </a:outerShdw>
                </a:effectLst>
              </a:rPr>
              <a:t>,</a:t>
            </a:r>
            <a:r>
              <a:rPr lang="ta-IN" sz="2400" b="1" dirty="0">
                <a:solidFill>
                  <a:srgbClr val="002060"/>
                </a:solidFill>
                <a:effectLst>
                  <a:outerShdw blurRad="38100" dist="38100" dir="2700000" algn="tl">
                    <a:srgbClr val="000000">
                      <a:alpha val="43137"/>
                    </a:srgbClr>
                  </a:outerShdw>
                </a:effectLst>
              </a:rPr>
              <a:t>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ஆராதனையும்</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ஸ்துதி</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ஸ்தோத்திர</a:t>
            </a:r>
            <a:r>
              <a:rPr lang="en-US" sz="2400" b="1" dirty="0">
                <a:solidFill>
                  <a:srgbClr val="7A1667"/>
                </a:solidFill>
                <a:effectLst>
                  <a:outerShdw blurRad="38100" dist="38100" dir="2700000" algn="tl">
                    <a:srgbClr val="000000">
                      <a:alpha val="43137"/>
                    </a:srgbClr>
                  </a:outerShdw>
                </a:effectLst>
              </a:rPr>
              <a:t>,</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நமஸ்காரமும்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கடவது</a:t>
            </a:r>
            <a:r>
              <a:rPr lang="en-US" sz="2400" b="1" dirty="0">
                <a:solidFill>
                  <a:srgbClr val="006600"/>
                </a:solidFill>
                <a:effectLst>
                  <a:outerShdw blurRad="38100" dist="38100" dir="2700000" algn="tl">
                    <a:srgbClr val="000000">
                      <a:alpha val="43137"/>
                    </a:srgbClr>
                  </a:outerShdw>
                </a:effectLst>
              </a:rPr>
              <a:t> . . .</a:t>
            </a:r>
          </a:p>
          <a:p>
            <a:pPr algn="ctr">
              <a:lnSpc>
                <a:spcPct val="150000"/>
              </a:lnSpc>
            </a:pPr>
            <a:endParaRPr lang="en-US" sz="2400" b="1" dirty="0">
              <a:solidFill>
                <a:srgbClr val="006600"/>
              </a:solidFill>
              <a:effectLst>
                <a:outerShdw blurRad="38100" dist="38100" dir="2700000" algn="tl">
                  <a:srgbClr val="000000">
                    <a:alpha val="43137"/>
                  </a:srgbClr>
                </a:outerShdw>
              </a:effectLst>
            </a:endParaRPr>
          </a:p>
          <a:p>
            <a:pPr algn="ctr">
              <a:lnSpc>
                <a:spcPct val="150000"/>
              </a:lnSpc>
            </a:pPr>
            <a:r>
              <a:rPr lang="ta-IN" sz="2400" b="1" dirty="0">
                <a:solidFill>
                  <a:srgbClr val="FF0000"/>
                </a:solidFill>
                <a:effectLst>
                  <a:outerShdw blurRad="38100" dist="38100" dir="2700000" algn="tl">
                    <a:srgbClr val="000000">
                      <a:alpha val="43137"/>
                    </a:srgbClr>
                  </a:outerShdw>
                </a:effectLst>
              </a:rPr>
              <a:t>நிலையான </a:t>
            </a:r>
            <a:r>
              <a:rPr lang="ta-IN" sz="2400" b="1" dirty="0" err="1">
                <a:solidFill>
                  <a:srgbClr val="FF0000"/>
                </a:solidFill>
                <a:effectLst>
                  <a:outerShdw blurRad="38100" dist="38100" dir="2700000" algn="tl">
                    <a:srgbClr val="000000">
                      <a:alpha val="43137"/>
                    </a:srgbClr>
                  </a:outerShdw>
                </a:effectLst>
              </a:rPr>
              <a:t>புகழுக்குரிய</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FF0000"/>
                </a:solidFill>
                <a:effectLst>
                  <a:outerShdw blurRad="38100" dist="38100" dir="2700000" algn="tl">
                    <a:srgbClr val="000000">
                      <a:alpha val="43137"/>
                    </a:srgbClr>
                  </a:outerShdw>
                </a:effectLst>
              </a:rPr>
              <a:t>தூய இறை </a:t>
            </a:r>
            <a:r>
              <a:rPr lang="ta-IN" sz="2400" b="1" dirty="0" err="1">
                <a:solidFill>
                  <a:srgbClr val="FF0000"/>
                </a:solidFill>
                <a:effectLst>
                  <a:outerShdw blurRad="38100" dist="38100" dir="2700000" algn="tl">
                    <a:srgbClr val="000000">
                      <a:alpha val="43137"/>
                    </a:srgbClr>
                  </a:outerShdw>
                </a:effectLst>
              </a:rPr>
              <a:t>நற்கருணைக்கு</a:t>
            </a:r>
            <a:r>
              <a:rPr lang="ta-IN" sz="2400" b="1" dirty="0">
                <a:solidFill>
                  <a:srgbClr val="FF0000"/>
                </a:solidFill>
                <a:effectLst>
                  <a:outerShdw blurRad="38100" dist="38100" dir="2700000" algn="tl">
                    <a:srgbClr val="000000">
                      <a:alpha val="43137"/>
                    </a:srgbClr>
                  </a:outerShdw>
                </a:effectLst>
              </a:rPr>
              <a:t>, </a:t>
            </a:r>
            <a:r>
              <a:rPr lang="en-IN" sz="2400" b="1" dirty="0">
                <a:solidFill>
                  <a:srgbClr val="FF0000"/>
                </a:solidFill>
                <a:effectLst>
                  <a:outerShdw blurRad="38100" dist="38100" dir="2700000" algn="tl">
                    <a:srgbClr val="000000">
                      <a:alpha val="43137"/>
                    </a:srgbClr>
                  </a:outerShdw>
                </a:effectLst>
              </a:rPr>
              <a:t> </a:t>
            </a:r>
            <a:r>
              <a:rPr lang="ta-IN" sz="2400" b="1" dirty="0">
                <a:solidFill>
                  <a:srgbClr val="002060"/>
                </a:solidFill>
                <a:effectLst>
                  <a:outerShdw blurRad="38100" dist="38100" dir="2700000" algn="tl">
                    <a:srgbClr val="000000">
                      <a:alpha val="43137"/>
                    </a:srgbClr>
                  </a:outerShdw>
                </a:effectLst>
              </a:rPr>
              <a:t>எல்லா காலமும், </a:t>
            </a:r>
            <a:endParaRPr lang="en-IN" sz="2400" b="1" dirty="0">
              <a:solidFill>
                <a:srgbClr val="002060"/>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தொழுகையும்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புகழும்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7A1667"/>
                </a:solidFill>
                <a:effectLst>
                  <a:outerShdw blurRad="38100" dist="38100" dir="2700000" algn="tl">
                    <a:srgbClr val="000000">
                      <a:alpha val="43137"/>
                    </a:srgbClr>
                  </a:outerShdw>
                </a:effectLst>
              </a:rPr>
              <a:t>போற்றியும்</a:t>
            </a:r>
            <a:r>
              <a:rPr lang="ta-IN" sz="2400" b="1" dirty="0">
                <a:solidFill>
                  <a:srgbClr val="7A1667"/>
                </a:solidFill>
                <a:effectLst>
                  <a:outerShdw blurRad="38100" dist="38100" dir="2700000" algn="tl">
                    <a:srgbClr val="000000">
                      <a:alpha val="43137"/>
                    </a:srgbClr>
                  </a:outerShdw>
                </a:effectLst>
              </a:rPr>
              <a:t> </a:t>
            </a:r>
            <a:r>
              <a:rPr lang="ta-IN" sz="2400" b="1" dirty="0" err="1">
                <a:solidFill>
                  <a:srgbClr val="7A1667"/>
                </a:solidFill>
                <a:effectLst>
                  <a:outerShdw blurRad="38100" dist="38100" dir="2700000" algn="tl">
                    <a:srgbClr val="000000">
                      <a:alpha val="43137"/>
                    </a:srgbClr>
                  </a:outerShdw>
                </a:effectLst>
              </a:rPr>
              <a:t>மாட்சிமையும்</a:t>
            </a:r>
            <a:r>
              <a:rPr lang="ta-IN" sz="2400" b="1" dirty="0">
                <a:solidFill>
                  <a:srgbClr val="7A1667"/>
                </a:solidFill>
                <a:effectLst>
                  <a:outerShdw blurRad="38100" dist="38100" dir="2700000" algn="tl">
                    <a:srgbClr val="000000">
                      <a:alpha val="43137"/>
                    </a:srgbClr>
                  </a:outerShdw>
                </a:effectLst>
              </a:rPr>
              <a:t> </a:t>
            </a:r>
            <a:endParaRPr lang="en-IN" sz="2400" b="1" dirty="0">
              <a:solidFill>
                <a:srgbClr val="7A1667"/>
              </a:solidFill>
              <a:effectLst>
                <a:outerShdw blurRad="38100" dist="38100" dir="2700000" algn="tl">
                  <a:srgbClr val="000000">
                    <a:alpha val="43137"/>
                  </a:srgbClr>
                </a:outerShdw>
              </a:effectLst>
            </a:endParaRPr>
          </a:p>
          <a:p>
            <a:pPr algn="ctr">
              <a:lnSpc>
                <a:spcPct val="150000"/>
              </a:lnSpc>
            </a:pPr>
            <a:r>
              <a:rPr lang="ta-IN" sz="2400" b="1" dirty="0" err="1">
                <a:solidFill>
                  <a:srgbClr val="006600"/>
                </a:solidFill>
                <a:effectLst>
                  <a:outerShdw blurRad="38100" dist="38100" dir="2700000" algn="tl">
                    <a:srgbClr val="000000">
                      <a:alpha val="43137"/>
                    </a:srgbClr>
                  </a:outerShdw>
                </a:effectLst>
              </a:rPr>
              <a:t>உண்டாகக்</a:t>
            </a:r>
            <a:r>
              <a:rPr lang="ta-IN" sz="2400" b="1" dirty="0">
                <a:solidFill>
                  <a:srgbClr val="006600"/>
                </a:solidFill>
                <a:effectLst>
                  <a:outerShdw blurRad="38100" dist="38100" dir="2700000" algn="tl">
                    <a:srgbClr val="000000">
                      <a:alpha val="43137"/>
                    </a:srgbClr>
                  </a:outerShdw>
                </a:effectLst>
              </a:rPr>
              <a:t> </a:t>
            </a:r>
            <a:r>
              <a:rPr lang="ta-IN" sz="2400" b="1" dirty="0" err="1">
                <a:solidFill>
                  <a:srgbClr val="006600"/>
                </a:solidFill>
                <a:effectLst>
                  <a:outerShdw blurRad="38100" dist="38100" dir="2700000" algn="tl">
                    <a:srgbClr val="000000">
                      <a:alpha val="43137"/>
                    </a:srgbClr>
                  </a:outerShdw>
                </a:effectLst>
              </a:rPr>
              <a:t>கடவது</a:t>
            </a:r>
            <a:r>
              <a:rPr lang="ta-IN" sz="2400" b="1" dirty="0">
                <a:solidFill>
                  <a:srgbClr val="006600"/>
                </a:solidFill>
                <a:effectLst>
                  <a:outerShdw blurRad="38100" dist="38100" dir="2700000" algn="tl">
                    <a:srgbClr val="000000">
                      <a:alpha val="43137"/>
                    </a:srgbClr>
                  </a:outerShdw>
                </a:effectLst>
              </a:rPr>
              <a:t>.</a:t>
            </a:r>
            <a:endParaRPr lang="en-IN" sz="2400" b="1" dirty="0">
              <a:solidFill>
                <a:srgbClr val="006600"/>
              </a:solidFill>
              <a:effectLst>
                <a:outerShdw blurRad="38100" dist="38100" dir="2700000" algn="tl">
                  <a:srgbClr val="000000">
                    <a:alpha val="43137"/>
                  </a:srgbClr>
                </a:outerShdw>
              </a:effectLst>
            </a:endParaRPr>
          </a:p>
        </p:txBody>
      </p:sp>
      <p:pic>
        <p:nvPicPr>
          <p:cNvPr id="3" name="Picture 2" descr="Related image">
            <a:extLst>
              <a:ext uri="{FF2B5EF4-FFF2-40B4-BE49-F238E27FC236}">
                <a16:creationId xmlns:a16="http://schemas.microsoft.com/office/drawing/2014/main" id="{5DF1CA45-570B-4A89-8E1D-E0A6E29E7C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272" y="120762"/>
            <a:ext cx="3528497" cy="63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6437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rinity: Great Mystery of Threefold Love - The Roman Catholic Diocese  of Phoenix">
            <a:extLst>
              <a:ext uri="{FF2B5EF4-FFF2-40B4-BE49-F238E27FC236}">
                <a16:creationId xmlns:a16="http://schemas.microsoft.com/office/drawing/2014/main" id="{0E72E03D-7A5C-4E9A-B4F9-F789A018F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
            <a:extLst>
              <a:ext uri="{FF2B5EF4-FFF2-40B4-BE49-F238E27FC236}">
                <a16:creationId xmlns:a16="http://schemas.microsoft.com/office/drawing/2014/main" id="{60C00770-3CAB-4CD8-B391-EA4C8AF58141}"/>
              </a:ext>
            </a:extLst>
          </p:cNvPr>
          <p:cNvSpPr txBox="1"/>
          <p:nvPr/>
        </p:nvSpPr>
        <p:spPr>
          <a:xfrm>
            <a:off x="0" y="5903893"/>
            <a:ext cx="12192000" cy="954107"/>
          </a:xfrm>
          <a:prstGeom prst="rect">
            <a:avLst/>
          </a:prstGeom>
          <a:solidFill>
            <a:schemeClr val="bg1">
              <a:lumMod val="95000"/>
            </a:schemeClr>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200000"/>
              </a:lnSpc>
            </a:pPr>
            <a:r>
              <a:rPr lang="ta-IN" sz="3200" b="1" dirty="0">
                <a:ln w="0"/>
                <a:effectLst>
                  <a:outerShdw blurRad="38100" dist="19050" dir="2700000" algn="tl" rotWithShape="0">
                    <a:schemeClr val="dk1">
                      <a:alpha val="40000"/>
                    </a:schemeClr>
                  </a:outerShdw>
                </a:effectLst>
              </a:rPr>
              <a:t>தந்தை, மகன், தூய </a:t>
            </a:r>
            <a:r>
              <a:rPr lang="ta-IN" sz="3200" b="1" dirty="0" err="1">
                <a:ln w="0"/>
                <a:effectLst>
                  <a:outerShdw blurRad="38100" dist="19050" dir="2700000" algn="tl" rotWithShape="0">
                    <a:schemeClr val="dk1">
                      <a:alpha val="40000"/>
                    </a:schemeClr>
                  </a:outerShdw>
                </a:effectLst>
              </a:rPr>
              <a:t>ஆவியின்</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பெயராலே</a:t>
            </a:r>
            <a:r>
              <a:rPr lang="ta-IN" sz="3200" b="1" dirty="0">
                <a:ln w="0"/>
                <a:effectLst>
                  <a:outerShdw blurRad="38100" dist="19050" dir="2700000" algn="tl" rotWithShape="0">
                    <a:schemeClr val="dk1">
                      <a:alpha val="40000"/>
                    </a:schemeClr>
                  </a:outerShdw>
                </a:effectLst>
              </a:rPr>
              <a:t> </a:t>
            </a:r>
            <a:r>
              <a:rPr lang="ta-IN" sz="3200" b="1" dirty="0" err="1">
                <a:ln w="0"/>
                <a:effectLst>
                  <a:outerShdw blurRad="38100" dist="19050" dir="2700000" algn="tl" rotWithShape="0">
                    <a:schemeClr val="dk1">
                      <a:alpha val="40000"/>
                    </a:schemeClr>
                  </a:outerShdw>
                </a:effectLst>
              </a:rPr>
              <a:t>ஆமென்</a:t>
            </a:r>
            <a:r>
              <a:rPr lang="ta-IN" sz="3200" b="1"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5075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7167</TotalTime>
  <Words>6434</Words>
  <Application>Microsoft Office PowerPoint</Application>
  <PresentationFormat>Widescreen</PresentationFormat>
  <Paragraphs>679</Paragraphs>
  <Slides>199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199</vt:i4>
      </vt:variant>
    </vt:vector>
  </HeadingPairs>
  <TitlesOfParts>
    <vt:vector size="208" baseType="lpstr">
      <vt:lpstr>Arial Unicode MS</vt:lpstr>
      <vt:lpstr>Arial</vt:lpstr>
      <vt:lpstr>Bamini</vt:lpstr>
      <vt:lpstr>Calibri</vt:lpstr>
      <vt:lpstr>Calibri Light</vt:lpstr>
      <vt:lpstr>Latha</vt:lpstr>
      <vt:lpstr>TAU_Elango_Juliee</vt:lpstr>
      <vt:lpstr>TAU_Elango_Rewathy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amirtharasa sundar</dc:creator>
  <cp:lastModifiedBy>Amali</cp:lastModifiedBy>
  <cp:revision>93</cp:revision>
  <dcterms:created xsi:type="dcterms:W3CDTF">2022-07-13T11:32:32Z</dcterms:created>
  <dcterms:modified xsi:type="dcterms:W3CDTF">2024-09-02T11:12:42Z</dcterms:modified>
</cp:coreProperties>
</file>