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1"/>
  </p:notesMasterIdLst>
  <p:sldIdLst>
    <p:sldId id="4325" r:id="rId2"/>
    <p:sldId id="4964" r:id="rId3"/>
    <p:sldId id="4555" r:id="rId4"/>
    <p:sldId id="4556" r:id="rId5"/>
    <p:sldId id="4557" r:id="rId6"/>
    <p:sldId id="4559" r:id="rId7"/>
    <p:sldId id="4558" r:id="rId8"/>
    <p:sldId id="337" r:id="rId9"/>
    <p:sldId id="3583" r:id="rId10"/>
    <p:sldId id="3363" r:id="rId11"/>
    <p:sldId id="1274" r:id="rId12"/>
    <p:sldId id="1275" r:id="rId13"/>
    <p:sldId id="3991" r:id="rId14"/>
    <p:sldId id="3992" r:id="rId15"/>
    <p:sldId id="3993" r:id="rId16"/>
    <p:sldId id="1281" r:id="rId17"/>
    <p:sldId id="1282" r:id="rId18"/>
    <p:sldId id="4240" r:id="rId19"/>
    <p:sldId id="4241" r:id="rId20"/>
    <p:sldId id="1283" r:id="rId21"/>
    <p:sldId id="1284" r:id="rId22"/>
    <p:sldId id="3994" r:id="rId23"/>
    <p:sldId id="3995" r:id="rId24"/>
    <p:sldId id="3996" r:id="rId25"/>
    <p:sldId id="3997" r:id="rId26"/>
    <p:sldId id="4242" r:id="rId27"/>
    <p:sldId id="4243" r:id="rId28"/>
    <p:sldId id="4228" r:id="rId29"/>
    <p:sldId id="3999" r:id="rId30"/>
    <p:sldId id="4000" r:id="rId31"/>
    <p:sldId id="4229" r:id="rId32"/>
    <p:sldId id="4230" r:id="rId33"/>
    <p:sldId id="1326" r:id="rId34"/>
    <p:sldId id="1327" r:id="rId35"/>
    <p:sldId id="4956" r:id="rId36"/>
    <p:sldId id="4957" r:id="rId37"/>
    <p:sldId id="3416" r:id="rId38"/>
    <p:sldId id="362" r:id="rId39"/>
    <p:sldId id="4274" r:id="rId40"/>
    <p:sldId id="4275" r:id="rId41"/>
    <p:sldId id="4276" r:id="rId42"/>
    <p:sldId id="4277" r:id="rId43"/>
    <p:sldId id="3321" r:id="rId44"/>
    <p:sldId id="3323" r:id="rId45"/>
    <p:sldId id="3324" r:id="rId46"/>
    <p:sldId id="3325" r:id="rId47"/>
    <p:sldId id="4316" r:id="rId48"/>
    <p:sldId id="4317" r:id="rId49"/>
    <p:sldId id="4318" r:id="rId50"/>
    <p:sldId id="4319" r:id="rId51"/>
    <p:sldId id="4271" r:id="rId52"/>
    <p:sldId id="4272" r:id="rId53"/>
    <p:sldId id="4273" r:id="rId54"/>
    <p:sldId id="4161" r:id="rId55"/>
    <p:sldId id="4965" r:id="rId56"/>
    <p:sldId id="4023" r:id="rId57"/>
    <p:sldId id="3290" r:id="rId58"/>
    <p:sldId id="3292" r:id="rId59"/>
    <p:sldId id="5409" r:id="rId60"/>
    <p:sldId id="3259" r:id="rId61"/>
    <p:sldId id="3297" r:id="rId62"/>
    <p:sldId id="3320" r:id="rId63"/>
    <p:sldId id="5410" r:id="rId64"/>
    <p:sldId id="5411" r:id="rId65"/>
    <p:sldId id="5412" r:id="rId66"/>
    <p:sldId id="3850" r:id="rId67"/>
    <p:sldId id="3851" r:id="rId68"/>
    <p:sldId id="5413" r:id="rId69"/>
    <p:sldId id="5414" r:id="rId70"/>
    <p:sldId id="3853" r:id="rId71"/>
    <p:sldId id="3246" r:id="rId72"/>
    <p:sldId id="4485" r:id="rId73"/>
    <p:sldId id="3303" r:id="rId74"/>
    <p:sldId id="3338" r:id="rId75"/>
    <p:sldId id="5415" r:id="rId76"/>
    <p:sldId id="5416" r:id="rId77"/>
    <p:sldId id="5417" r:id="rId78"/>
    <p:sldId id="1378" r:id="rId79"/>
    <p:sldId id="4482" r:id="rId80"/>
    <p:sldId id="3635" r:id="rId81"/>
    <p:sldId id="4244" r:id="rId82"/>
    <p:sldId id="4245" r:id="rId83"/>
    <p:sldId id="3649" r:id="rId84"/>
    <p:sldId id="5251" r:id="rId85"/>
    <p:sldId id="5252" r:id="rId86"/>
    <p:sldId id="5253" r:id="rId87"/>
    <p:sldId id="5254" r:id="rId88"/>
    <p:sldId id="1106" r:id="rId89"/>
    <p:sldId id="4278" r:id="rId90"/>
    <p:sldId id="4279" r:id="rId91"/>
    <p:sldId id="4280" r:id="rId92"/>
    <p:sldId id="4281" r:id="rId93"/>
    <p:sldId id="4283" r:id="rId94"/>
    <p:sldId id="4284" r:id="rId95"/>
    <p:sldId id="4282" r:id="rId96"/>
    <p:sldId id="4941" r:id="rId97"/>
    <p:sldId id="4449" r:id="rId98"/>
    <p:sldId id="3423" r:id="rId99"/>
    <p:sldId id="4967" r:id="rId100"/>
    <p:sldId id="4324" r:id="rId101"/>
    <p:sldId id="1470" r:id="rId102"/>
    <p:sldId id="1471" r:id="rId103"/>
    <p:sldId id="1472" r:id="rId104"/>
    <p:sldId id="4246" r:id="rId105"/>
    <p:sldId id="4247" r:id="rId106"/>
    <p:sldId id="4286" r:id="rId107"/>
    <p:sldId id="1476" r:id="rId108"/>
    <p:sldId id="4248" r:id="rId109"/>
    <p:sldId id="4249" r:id="rId110"/>
    <p:sldId id="4287" r:id="rId111"/>
    <p:sldId id="1480" r:id="rId112"/>
    <p:sldId id="4250" r:id="rId113"/>
    <p:sldId id="4251" r:id="rId114"/>
    <p:sldId id="4252" r:id="rId115"/>
    <p:sldId id="4288" r:id="rId116"/>
    <p:sldId id="1485" r:id="rId117"/>
    <p:sldId id="4253" r:id="rId118"/>
    <p:sldId id="4254" r:id="rId119"/>
    <p:sldId id="4289" r:id="rId120"/>
    <p:sldId id="1489" r:id="rId121"/>
    <p:sldId id="4255" r:id="rId122"/>
    <p:sldId id="4256" r:id="rId123"/>
    <p:sldId id="4327" r:id="rId124"/>
    <p:sldId id="4290" r:id="rId125"/>
    <p:sldId id="1494" r:id="rId126"/>
    <p:sldId id="4257" r:id="rId127"/>
    <p:sldId id="4258" r:id="rId128"/>
    <p:sldId id="4259" r:id="rId129"/>
    <p:sldId id="4291" r:id="rId130"/>
    <p:sldId id="1499" r:id="rId131"/>
    <p:sldId id="4261" r:id="rId132"/>
    <p:sldId id="4260" r:id="rId133"/>
    <p:sldId id="4292" r:id="rId134"/>
    <p:sldId id="1504" r:id="rId135"/>
    <p:sldId id="4262" r:id="rId136"/>
    <p:sldId id="4263" r:id="rId137"/>
    <p:sldId id="4328" r:id="rId138"/>
    <p:sldId id="4293" r:id="rId139"/>
    <p:sldId id="4483" r:id="rId140"/>
    <p:sldId id="3784" r:id="rId141"/>
    <p:sldId id="3785" r:id="rId142"/>
    <p:sldId id="3786" r:id="rId143"/>
    <p:sldId id="3787" r:id="rId144"/>
    <p:sldId id="3788" r:id="rId145"/>
    <p:sldId id="3789" r:id="rId146"/>
    <p:sldId id="3790" r:id="rId147"/>
    <p:sldId id="3791" r:id="rId148"/>
    <p:sldId id="3792" r:id="rId149"/>
    <p:sldId id="3793" r:id="rId150"/>
    <p:sldId id="3794" r:id="rId151"/>
    <p:sldId id="3795" r:id="rId152"/>
    <p:sldId id="3796" r:id="rId153"/>
    <p:sldId id="3797" r:id="rId154"/>
    <p:sldId id="3798" r:id="rId155"/>
    <p:sldId id="3799" r:id="rId156"/>
    <p:sldId id="3800" r:id="rId157"/>
    <p:sldId id="3801" r:id="rId158"/>
    <p:sldId id="4294" r:id="rId159"/>
    <p:sldId id="4295" r:id="rId160"/>
    <p:sldId id="4139" r:id="rId161"/>
    <p:sldId id="3805" r:id="rId162"/>
    <p:sldId id="3806" r:id="rId163"/>
    <p:sldId id="3807" r:id="rId164"/>
    <p:sldId id="4968" r:id="rId165"/>
    <p:sldId id="5401" r:id="rId166"/>
    <p:sldId id="5402" r:id="rId167"/>
    <p:sldId id="5403" r:id="rId168"/>
    <p:sldId id="5407" r:id="rId169"/>
    <p:sldId id="5404" r:id="rId170"/>
    <p:sldId id="5408" r:id="rId171"/>
    <p:sldId id="5406" r:id="rId172"/>
    <p:sldId id="889" r:id="rId173"/>
    <p:sldId id="4285" r:id="rId174"/>
    <p:sldId id="4982" r:id="rId175"/>
    <p:sldId id="5250" r:id="rId176"/>
    <p:sldId id="4969" r:id="rId177"/>
    <p:sldId id="4326" r:id="rId178"/>
    <p:sldId id="4484" r:id="rId179"/>
    <p:sldId id="4035" r:id="rId180"/>
    <p:sldId id="4925" r:id="rId181"/>
    <p:sldId id="4947" r:id="rId182"/>
    <p:sldId id="4948" r:id="rId183"/>
    <p:sldId id="4147" r:id="rId184"/>
    <p:sldId id="3691" r:id="rId185"/>
    <p:sldId id="3692" r:id="rId186"/>
    <p:sldId id="3693" r:id="rId187"/>
    <p:sldId id="4966" r:id="rId188"/>
    <p:sldId id="3835" r:id="rId189"/>
    <p:sldId id="3897" r:id="rId19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notesMaster" Target="notesMasters/notesMaster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presProps" Target="presProps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viewProps" Target="viewProp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tableStyles" Target="tableStyles.xml"/><Relationship Id="rId190" Type="http://schemas.openxmlformats.org/officeDocument/2006/relationships/slide" Target="slides/slide189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C5DC3-DFD4-4797-BF79-ED00816EB90A}" type="datetimeFigureOut">
              <a:rPr lang="en-US" smtClean="0"/>
              <a:t>02-Sep-24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D0E42B-C20F-4F4A-88FC-2B610CAE3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438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179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1486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24ஆம்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சீஞா 36:18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உமக்காகக் காத்திருப்போருக்கு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அளித்தருளும்; அதனால் உம் இறைவாக்கினர்கள் தகுந்தவர்களாகக் காணப்படுவார்களாக. உம் ஊழியர்களின் மக்களாகிய இஸ்ரயேலரின் மன்றாட்டுகளுக்குச் செவிசாயும்.</a:t>
            </a:r>
          </a:p>
        </p:txBody>
      </p:sp>
    </p:spTree>
    <p:extLst>
      <p:ext uri="{BB962C8B-B14F-4D97-AF65-F5344CB8AC3E}">
        <p14:creationId xmlns:p14="http://schemas.microsoft.com/office/powerpoint/2010/main" val="3846046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32211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பயணத்திலே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பேரணியாய்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செல்வோம்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கலந்திடவே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இணைவோம் (2)</a:t>
            </a:r>
          </a:p>
        </p:txBody>
      </p:sp>
    </p:spTree>
    <p:extLst>
      <p:ext uri="{BB962C8B-B14F-4D97-AF65-F5344CB8AC3E}">
        <p14:creationId xmlns:p14="http://schemas.microsoft.com/office/powerpoint/2010/main" val="681000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அவனியிலே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இறைவனுக்காய்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அர்ப்பணம் செய்தவர்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அருட்சான்று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பகர்ந்திடவே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உள்ளங்கள்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இணைவோம்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வெள்ளத்தில்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நனைந்திடுவோம்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2318444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32211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பயணத்திலே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பேரணியாய்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செல்வோம்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கலந்திடவே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இணைவோம் (2)</a:t>
            </a:r>
          </a:p>
        </p:txBody>
      </p:sp>
    </p:spTree>
    <p:extLst>
      <p:ext uri="{BB962C8B-B14F-4D97-AF65-F5344CB8AC3E}">
        <p14:creationId xmlns:p14="http://schemas.microsoft.com/office/powerpoint/2010/main" val="340357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அன்பரசை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அகிலமெங்கும்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பரவிடச் செய்பவர்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தீபங்களாய்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எரிந்திடுவோம்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உண்மை தெய்வத்தை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தொழுவோம்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விண்ணின்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செல்வத்தில்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திளைத்திடுவோம்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3134657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32211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பயணத்திலே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பேரணியாய்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செல்வோம்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கலந்திடவே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இணைவோம் (2)</a:t>
            </a:r>
          </a:p>
        </p:txBody>
      </p:sp>
    </p:spTree>
    <p:extLst>
      <p:ext uri="{BB962C8B-B14F-4D97-AF65-F5344CB8AC3E}">
        <p14:creationId xmlns:p14="http://schemas.microsoft.com/office/powerpoint/2010/main" val="3286099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3597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நேர்மையில் நிலைத்திருந்து உமது முகம் காண்பேன்; உமது மாட்சியை நீர் வெளிப்படுத்தும்போது நான் நிறைவு பெறுவேன்.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அனைத்தையும் படைத்தவரும் ஆள்பவருமான இறைவா, எங்களைக் கண்ணோக்கியருளும்; அதனால் உமது பரிவிரக்கத்தின் செயலாற்றலை உய்த்துணர்ந்து உமக்கு முழு இதயத்தோடு நாங்கள் ஊழியம் புரிய அருள்வீராக.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87814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அடிப்போர்க்கு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முதுகையும்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தாடியைப்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பிடுங்குவோர்க்கு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தாடையையும்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ஒப்புவித்தேன்.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50: 5-9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தலைவர்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திறந்துள்ளார்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கிளர்ந்தெழவில்லை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விலகிச்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அடிப்போர்க்கு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முதுகையும்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தாடியைப்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பிடுங்குவோர்க்கு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தாடையையும்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ஒப்புவித்தேன். நிந்தனை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செய்வோர்க்கும்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உமிழ்வோர்க்கும்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முகத்தை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தலைவர் துணை நிற்கின்றார்; நான் அவமானம்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கற்பாறை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ஆக்கிக்கொண்டேன்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இழிநிலையை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அறிவேன். நான் குற்றமற்றவன்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தீர்ப்பு வழங்குபவர் அருகில் உள்ளார்; என்னோடு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வழக்காடுபவன்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எவன்? நாம் இருவரும் எதிர் எதிரே நிற்போம்; என்மீது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குற்றஞ்சாட்டுபவன்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எவன்? அவன்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நெருங்கட்டும்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இதோ,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தலைவர்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துணை நிற்கின்றார்; நான் குற்றவாளி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யாரால் இயலும்?</a:t>
            </a:r>
          </a:p>
        </p:txBody>
      </p:sp>
    </p:spTree>
    <p:extLst>
      <p:ext uri="{BB962C8B-B14F-4D97-AF65-F5344CB8AC3E}">
        <p14:creationId xmlns:p14="http://schemas.microsoft.com/office/powerpoint/2010/main" val="37889691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116: 1-2. 3-4. 5-6. 8-9 (பல்லவி: 9)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உயிர்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நாட்டில், நான்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வாழ்ந்திடுவேன்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அல்லது: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அன்புகூர்கின்றேன்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இரங்குமாறு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எழுப்பிய குரலை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கேட்டருளினார்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அவரை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நாளில், எனக்கு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உயிர்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நாட்டில், நான்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வாழ்ந்திடுவேன்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சாவின்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கயிறுகள்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பிணித்துக்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பற்றிக்கொண்டன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ஆட்கொண்டன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கெஞ்சினேன்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உயிர்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நாட்டில், நான்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வாழ்ந்திடுவேன்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41988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கொண்டவர்; நம் கடவுள் இரக்கம் உள்ளவர்.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எளிய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தாழ்த்தப்பட்டபோது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உயிர்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நாட்டில், நான்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வாழ்ந்திடுவேன்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9159128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கண்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கால்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இடறாதபடியும்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நாட்டில், நான்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உயிர்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நாட்டில், நான்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வாழ்ந்திடுவேன்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35572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 செயல் வடிவம்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பெறாவிட்டால்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உயிரற்றதாய்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2: 14-18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தம்மிடம் நம்பிக்கை உண்டு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சொல்லும்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விட்டால், அதனால் பயன் என்ன? அந்த நம்பிக்கை அவரை மீட்க முடியுமா? ஒரு சகோதரன் அல்லது ஒரு சகோதரி போதிய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அன்றாட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இல்லாதிருக்கும்போது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தேவையானவை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குளிர்காய்ந்து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பசியாற்றிக்கொள்ளுங்கள்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என்பாரென்றால்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அதனால் பயன் என்ன?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போலவே, நம்பிக்கையும் செயல் வடிவம்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பெறாவிட்டால்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உயிரற்றதாயிருக்கும்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இருப்பதுபோல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இன்னொருவரிடம்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இருக்கின்றன” என யாராவது சொல்லலாம். அதற்கு என் பதில்: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இன்றி எவ்வாறு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2682802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அடிப்படையில்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350652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வாழ்த்தொலி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கலா 6: 14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ஆண்டவர்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அன்றி, 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எதைப்பற்றியும்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ஒருபோதும் பெருமை பாராட்ட மாட்டேன்.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பொறுத்தவரையில்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அறையப்பட்டிருக்கிறது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பொறுத்தவரையில்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அறையப்பட்டிருக்கிறேன்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மானிடமகன்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பலவாறு துன்பப்பட வேண்டும்.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8: 27-35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பிலிப்புச்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செசரியாவைச்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வழியில் அவர்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“நான் யார் என மக்கள் சொல்கிறார்கள்?” என்று கேட்டார்.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அவர்கள் அவரிடம், “சிலர் திருமுழுக்கு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எனவும் வேறு சிலர்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எனவும் மற்றும் சிலர்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எனவும்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“ஆனால் நீங்கள் நான் யார்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சொல்கிறீர்கள்?” என்று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மெசியா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உரைத்தார்.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எவரிடமும் சொல்ல வேண்டாம் என்று அவர்களிடம்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கண்டிப்பாய்க்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மானிடமகன்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துன்பப்படவும்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மூப்பர்கள்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குருக்கள்,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அறிஞர்கள்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ஆகியோரால்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உதறித்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தள்ளப்பட்டுக்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மூன்று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12354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நாள்களுக்குப்பின்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வேண்டும்” என்று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இதையெல்லாம் அவர் வெளிப்படையாகவே சொன்னார்.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கடிந்துகொண்டார். ஆனால் 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“என் கண் முன்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நில்லாதே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சாத்தானே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எண்ணாமல்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பற்றியே எண்ணுகிறாய்”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098713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பின்பு அவர்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தம்மிடம் வரவழைத்து,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பின்பற்ற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தன்னலம் துறந்து,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தூக்கிக்கொண்டு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காத்துக்கொள்ள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அதை இழந்து விடுவார்;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உயிரை இழக்கும்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காத்துக்கொள்வார்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350727366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79641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உமக்களித்தேன்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 அன்பைச் சுவைத்தேன்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இழந்துவிட்டேன் இயேசுவே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 வேண்டுகிறேன்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கோதுமை அப்பத்தில் திராட்சை ரசத்தில்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உம்மையே எமக்களிதாய்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மனிதவதாரம் உம்மையே தந்ததேன்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நிறைவாக்கிடவே உம்மோடு வாழ்ந்திடவே</a:t>
            </a:r>
          </a:p>
        </p:txBody>
      </p:sp>
    </p:spTree>
    <p:extLst>
      <p:ext uri="{BB962C8B-B14F-4D97-AF65-F5344CB8AC3E}">
        <p14:creationId xmlns:p14="http://schemas.microsoft.com/office/powerpoint/2010/main" val="186285117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உமக்களித்தேன்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 அன்பைச் சுவைத்தேன்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இழந்துவிட்டேன் இயேசுவே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 வேண்டுகிறேன்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உழைப்பின் விளைவையும் விளைந்த பொருளையும்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 உவந்தளித்தேன்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கல்வாரி பலியில் உம்மையே தந்ததால்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மலர்கின்றதே உம் உறவில் கலந்திடவே</a:t>
            </a:r>
          </a:p>
        </p:txBody>
      </p:sp>
    </p:spTree>
    <p:extLst>
      <p:ext uri="{BB962C8B-B14F-4D97-AF65-F5344CB8AC3E}">
        <p14:creationId xmlns:p14="http://schemas.microsoft.com/office/powerpoint/2010/main" val="94282691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உம் ஊழியர்களாகிய எங்கள் மன்றாட்டுகளைக் கனிவுடன் கண்ணோக்கி இக்காணிக்கைகளை ஏற்றருளும்; இவ்வாறு உமது பெயரின் மாட்சிக்காக நாங்கள் ஒவ்வொருவரும் ஒப்புக்கொடுக்கும் காணிக்கை அனைவருடைய மீட்புக்கும் பயன்படுவதாக.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758768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35:8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கடவுளே, உமது இரக்கம் எத்துணை உயர்மதிப்புள்ளது! மானிடா உம் இறக்கைகளின் நிழலில் புகலிடம் பெறுகின்றனர்.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1 கொரி 10:16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நாம் போற்றும் திருக்கிண்ணம் கிறிஸ்துவின் இரத்தத்தில் பங்குகொள்ளுதல் ஆகும்; நாம் பிடும் அப்பம் கிறிஸ்துவின் உடலில்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பங்குகொள்ளுதல்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030111786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இங்கே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சோகங்கள்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நீ மாற வேண்டும்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தாயாக நீ மாற வேண்டும்</a:t>
            </a:r>
          </a:p>
        </p:txBody>
      </p:sp>
    </p:spTree>
    <p:extLst>
      <p:ext uri="{BB962C8B-B14F-4D97-AF65-F5344CB8AC3E}">
        <p14:creationId xmlns:p14="http://schemas.microsoft.com/office/powerpoint/2010/main" val="1828693454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தாங்காமல்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- 2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கடலாகி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மூழ்கும்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ஓடங்கள்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(வரும்) - 2</a:t>
            </a:r>
          </a:p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01334707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இங்கே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சோகங்கள்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நீ மாற வேண்டும்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தாயாக நீ மாற வேண்டும்</a:t>
            </a:r>
          </a:p>
        </p:txBody>
      </p:sp>
    </p:spTree>
    <p:extLst>
      <p:ext uri="{BB962C8B-B14F-4D97-AF65-F5344CB8AC3E}">
        <p14:creationId xmlns:p14="http://schemas.microsoft.com/office/powerpoint/2010/main" val="1954624589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போராட்டம்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சூழ்ந்தென்னைத்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தீவாக்கும்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(இணை) 2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ஆர்வத்தில்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பயிலும்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- 2</a:t>
            </a:r>
          </a:p>
        </p:txBody>
      </p:sp>
    </p:spTree>
    <p:extLst>
      <p:ext uri="{BB962C8B-B14F-4D97-AF65-F5344CB8AC3E}">
        <p14:creationId xmlns:p14="http://schemas.microsoft.com/office/powerpoint/2010/main" val="3042402748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இங்கே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சோகங்கள்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நீ மாற வேண்டும்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தாயாக நீ மாற வேண்டும்</a:t>
            </a:r>
          </a:p>
        </p:txBody>
      </p:sp>
    </p:spTree>
    <p:extLst>
      <p:ext uri="{BB962C8B-B14F-4D97-AF65-F5344CB8AC3E}">
        <p14:creationId xmlns:p14="http://schemas.microsoft.com/office/powerpoint/2010/main" val="3600888116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எல்லாமும் என் நெஞ்ச வீட்டில்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தீபங்கள்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- சுடர்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- மழை --- என்</a:t>
            </a:r>
          </a:p>
        </p:txBody>
      </p:sp>
    </p:spTree>
    <p:extLst>
      <p:ext uri="{BB962C8B-B14F-4D97-AF65-F5344CB8AC3E}">
        <p14:creationId xmlns:p14="http://schemas.microsoft.com/office/powerpoint/2010/main" val="4187698715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இங்கே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சோகங்கள்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நீ மாற வேண்டும்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தாயாக நீ மாற வேண்டும்</a:t>
            </a:r>
          </a:p>
        </p:txBody>
      </p:sp>
    </p:spTree>
    <p:extLst>
      <p:ext uri="{BB962C8B-B14F-4D97-AF65-F5344CB8AC3E}">
        <p14:creationId xmlns:p14="http://schemas.microsoft.com/office/powerpoint/2010/main" val="1288529878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நாங்கள் பெற்றுக்கொண்ட விண்ணகக் கொடைகளின் செயலாற்றல் எங்கள் மனதையும் உடலையும் ஆட்கொண்டருள உம்மை வேண்டுகின்றோம்: அதனால் நாங்கள் எங்கள் விருப்பு வெறுப்புகளுக்கு இடம் கொடாம இத்திருவிருந்தின் பயனுக்கு ஏற்ப வாழ்வோமாக.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4492298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0635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மாசில்லாக் கன்னியே மாதாவே உம்மேல்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நேசமில்லாதவர் நீசரே யாவார்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 வாழ்க வாழ்க மரியே -2 (2)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மூதாதை தாயாசெய் முற்பாவ மற்றாய்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லாதோனை மாதே நீ பெற்றாய் - வாழ்க ...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உம் மகன் தாமே உயிர் விடும் வேளை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என்னை உன் மைந்தனாய் ஈந்தனரன்றோ?-வாழ்க ...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34831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7174</TotalTime>
  <Words>6005</Words>
  <Application>Microsoft Office PowerPoint</Application>
  <PresentationFormat>Widescreen</PresentationFormat>
  <Paragraphs>661</Paragraphs>
  <Slides>189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189</vt:i4>
      </vt:variant>
    </vt:vector>
  </HeadingPairs>
  <TitlesOfParts>
    <vt:vector size="198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97</cp:revision>
  <dcterms:created xsi:type="dcterms:W3CDTF">2022-07-13T11:32:32Z</dcterms:created>
  <dcterms:modified xsi:type="dcterms:W3CDTF">2024-09-02T11:19:09Z</dcterms:modified>
</cp:coreProperties>
</file>