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2"/>
  </p:notesMasterIdLst>
  <p:sldIdLst>
    <p:sldId id="4325" r:id="rId2"/>
    <p:sldId id="4964" r:id="rId3"/>
    <p:sldId id="4555" r:id="rId4"/>
    <p:sldId id="4556" r:id="rId5"/>
    <p:sldId id="4557" r:id="rId6"/>
    <p:sldId id="4559" r:id="rId7"/>
    <p:sldId id="4558" r:id="rId8"/>
    <p:sldId id="337" r:id="rId9"/>
    <p:sldId id="3583" r:id="rId10"/>
    <p:sldId id="3363" r:id="rId11"/>
    <p:sldId id="1274" r:id="rId12"/>
    <p:sldId id="1275" r:id="rId13"/>
    <p:sldId id="3991" r:id="rId14"/>
    <p:sldId id="3992" r:id="rId15"/>
    <p:sldId id="3993" r:id="rId16"/>
    <p:sldId id="1281" r:id="rId17"/>
    <p:sldId id="1282" r:id="rId18"/>
    <p:sldId id="4240" r:id="rId19"/>
    <p:sldId id="4241" r:id="rId20"/>
    <p:sldId id="1283" r:id="rId21"/>
    <p:sldId id="1284" r:id="rId22"/>
    <p:sldId id="3994" r:id="rId23"/>
    <p:sldId id="3995" r:id="rId24"/>
    <p:sldId id="3996" r:id="rId25"/>
    <p:sldId id="3997" r:id="rId26"/>
    <p:sldId id="4242" r:id="rId27"/>
    <p:sldId id="4243" r:id="rId28"/>
    <p:sldId id="4228" r:id="rId29"/>
    <p:sldId id="3999" r:id="rId30"/>
    <p:sldId id="4000" r:id="rId31"/>
    <p:sldId id="4229" r:id="rId32"/>
    <p:sldId id="4230" r:id="rId33"/>
    <p:sldId id="1326" r:id="rId34"/>
    <p:sldId id="1327" r:id="rId35"/>
    <p:sldId id="4956" r:id="rId36"/>
    <p:sldId id="4957" r:id="rId37"/>
    <p:sldId id="3416" r:id="rId38"/>
    <p:sldId id="362" r:id="rId39"/>
    <p:sldId id="4274" r:id="rId40"/>
    <p:sldId id="4275" r:id="rId41"/>
    <p:sldId id="4276" r:id="rId42"/>
    <p:sldId id="4277" r:id="rId43"/>
    <p:sldId id="3321" r:id="rId44"/>
    <p:sldId id="3323" r:id="rId45"/>
    <p:sldId id="3324" r:id="rId46"/>
    <p:sldId id="3325" r:id="rId47"/>
    <p:sldId id="4316" r:id="rId48"/>
    <p:sldId id="4317" r:id="rId49"/>
    <p:sldId id="4318" r:id="rId50"/>
    <p:sldId id="4319" r:id="rId51"/>
    <p:sldId id="4271" r:id="rId52"/>
    <p:sldId id="4272" r:id="rId53"/>
    <p:sldId id="4273" r:id="rId54"/>
    <p:sldId id="4161" r:id="rId55"/>
    <p:sldId id="4965" r:id="rId56"/>
    <p:sldId id="4023" r:id="rId57"/>
    <p:sldId id="5409" r:id="rId58"/>
    <p:sldId id="5410" r:id="rId59"/>
    <p:sldId id="4970" r:id="rId60"/>
    <p:sldId id="4971" r:id="rId61"/>
    <p:sldId id="5411" r:id="rId62"/>
    <p:sldId id="5412" r:id="rId63"/>
    <p:sldId id="5413" r:id="rId64"/>
    <p:sldId id="4972" r:id="rId65"/>
    <p:sldId id="4973" r:id="rId66"/>
    <p:sldId id="4974" r:id="rId67"/>
    <p:sldId id="5414" r:id="rId68"/>
    <p:sldId id="5415" r:id="rId69"/>
    <p:sldId id="5416" r:id="rId70"/>
    <p:sldId id="5417" r:id="rId71"/>
    <p:sldId id="5418" r:id="rId72"/>
    <p:sldId id="5419" r:id="rId73"/>
    <p:sldId id="5420" r:id="rId74"/>
    <p:sldId id="4975" r:id="rId75"/>
    <p:sldId id="4977" r:id="rId76"/>
    <p:sldId id="4978" r:id="rId77"/>
    <p:sldId id="4976" r:id="rId78"/>
    <p:sldId id="4979" r:id="rId79"/>
    <p:sldId id="5421" r:id="rId80"/>
    <p:sldId id="4482" r:id="rId81"/>
    <p:sldId id="3635" r:id="rId82"/>
    <p:sldId id="4244" r:id="rId83"/>
    <p:sldId id="4245" r:id="rId84"/>
    <p:sldId id="3649" r:id="rId85"/>
    <p:sldId id="5251" r:id="rId86"/>
    <p:sldId id="5252" r:id="rId87"/>
    <p:sldId id="5253" r:id="rId88"/>
    <p:sldId id="5254" r:id="rId89"/>
    <p:sldId id="1106" r:id="rId90"/>
    <p:sldId id="4278" r:id="rId91"/>
    <p:sldId id="4279" r:id="rId92"/>
    <p:sldId id="4280" r:id="rId93"/>
    <p:sldId id="4281" r:id="rId94"/>
    <p:sldId id="4283" r:id="rId95"/>
    <p:sldId id="4284" r:id="rId96"/>
    <p:sldId id="4282" r:id="rId97"/>
    <p:sldId id="4941" r:id="rId98"/>
    <p:sldId id="4449" r:id="rId99"/>
    <p:sldId id="3423" r:id="rId100"/>
    <p:sldId id="4967" r:id="rId101"/>
    <p:sldId id="4324" r:id="rId102"/>
    <p:sldId id="1470" r:id="rId103"/>
    <p:sldId id="1471" r:id="rId104"/>
    <p:sldId id="1472" r:id="rId105"/>
    <p:sldId id="4246" r:id="rId106"/>
    <p:sldId id="4247" r:id="rId107"/>
    <p:sldId id="4286" r:id="rId108"/>
    <p:sldId id="1476" r:id="rId109"/>
    <p:sldId id="4248" r:id="rId110"/>
    <p:sldId id="4249" r:id="rId111"/>
    <p:sldId id="4287" r:id="rId112"/>
    <p:sldId id="1480" r:id="rId113"/>
    <p:sldId id="4250" r:id="rId114"/>
    <p:sldId id="4251" r:id="rId115"/>
    <p:sldId id="4252" r:id="rId116"/>
    <p:sldId id="4288" r:id="rId117"/>
    <p:sldId id="1485" r:id="rId118"/>
    <p:sldId id="4253" r:id="rId119"/>
    <p:sldId id="4254" r:id="rId120"/>
    <p:sldId id="4289" r:id="rId121"/>
    <p:sldId id="1489" r:id="rId122"/>
    <p:sldId id="4255" r:id="rId123"/>
    <p:sldId id="4256" r:id="rId124"/>
    <p:sldId id="4327" r:id="rId125"/>
    <p:sldId id="4290" r:id="rId126"/>
    <p:sldId id="1494" r:id="rId127"/>
    <p:sldId id="4257" r:id="rId128"/>
    <p:sldId id="4258" r:id="rId129"/>
    <p:sldId id="4259" r:id="rId130"/>
    <p:sldId id="4291" r:id="rId131"/>
    <p:sldId id="1499" r:id="rId132"/>
    <p:sldId id="4261" r:id="rId133"/>
    <p:sldId id="4260" r:id="rId134"/>
    <p:sldId id="4292" r:id="rId135"/>
    <p:sldId id="1504" r:id="rId136"/>
    <p:sldId id="4262" r:id="rId137"/>
    <p:sldId id="4263" r:id="rId138"/>
    <p:sldId id="4328" r:id="rId139"/>
    <p:sldId id="4293" r:id="rId140"/>
    <p:sldId id="4483" r:id="rId141"/>
    <p:sldId id="3784" r:id="rId142"/>
    <p:sldId id="3785" r:id="rId143"/>
    <p:sldId id="3786" r:id="rId144"/>
    <p:sldId id="3787" r:id="rId145"/>
    <p:sldId id="3788" r:id="rId146"/>
    <p:sldId id="3789" r:id="rId147"/>
    <p:sldId id="3790" r:id="rId148"/>
    <p:sldId id="3791" r:id="rId149"/>
    <p:sldId id="3792" r:id="rId150"/>
    <p:sldId id="3793" r:id="rId151"/>
    <p:sldId id="3794" r:id="rId152"/>
    <p:sldId id="3795" r:id="rId153"/>
    <p:sldId id="3796" r:id="rId154"/>
    <p:sldId id="3797" r:id="rId155"/>
    <p:sldId id="3798" r:id="rId156"/>
    <p:sldId id="3799" r:id="rId157"/>
    <p:sldId id="3800" r:id="rId158"/>
    <p:sldId id="3801" r:id="rId159"/>
    <p:sldId id="4294" r:id="rId160"/>
    <p:sldId id="4295" r:id="rId161"/>
    <p:sldId id="4139" r:id="rId162"/>
    <p:sldId id="3805" r:id="rId163"/>
    <p:sldId id="3806" r:id="rId164"/>
    <p:sldId id="3807" r:id="rId165"/>
    <p:sldId id="4968" r:id="rId166"/>
    <p:sldId id="5401" r:id="rId167"/>
    <p:sldId id="5402" r:id="rId168"/>
    <p:sldId id="5403" r:id="rId169"/>
    <p:sldId id="5407" r:id="rId170"/>
    <p:sldId id="5404" r:id="rId171"/>
    <p:sldId id="5408" r:id="rId172"/>
    <p:sldId id="5406" r:id="rId173"/>
    <p:sldId id="889" r:id="rId174"/>
    <p:sldId id="4285" r:id="rId175"/>
    <p:sldId id="4982" r:id="rId176"/>
    <p:sldId id="5250" r:id="rId177"/>
    <p:sldId id="4969" r:id="rId178"/>
    <p:sldId id="4326" r:id="rId179"/>
    <p:sldId id="4484" r:id="rId180"/>
    <p:sldId id="4035" r:id="rId181"/>
    <p:sldId id="4925" r:id="rId182"/>
    <p:sldId id="4947" r:id="rId183"/>
    <p:sldId id="4948" r:id="rId184"/>
    <p:sldId id="4147" r:id="rId185"/>
    <p:sldId id="3691" r:id="rId186"/>
    <p:sldId id="3692" r:id="rId187"/>
    <p:sldId id="3693" r:id="rId188"/>
    <p:sldId id="4966" r:id="rId189"/>
    <p:sldId id="3835" r:id="rId190"/>
    <p:sldId id="3897" r:id="rId1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heme" Target="theme/theme1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C5DC3-DFD4-4797-BF79-ED00816EB90A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0E42B-C20F-4F4A-88FC-2B610CAE3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38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180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48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24ஆம்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சீஞா 36:18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உமக்காகக் காத்திருப்போருக்கு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அளித்தருளும்; அதனால் உம் இறைவாக்கினர்கள் தகுந்தவர்களாகக் காணப்படுவார்களாக. உம் ஊழியர்களின் மக்களாகிய இஸ்ரயேலரின் மன்றாட்டுகளுக்குச் செவிசாயும்.</a:t>
            </a:r>
          </a:p>
        </p:txBody>
      </p:sp>
    </p:spTree>
    <p:extLst>
      <p:ext uri="{BB962C8B-B14F-4D97-AF65-F5344CB8AC3E}">
        <p14:creationId xmlns:p14="http://schemas.microsoft.com/office/powerpoint/2010/main" val="384604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681000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இறைவனுக்காய்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அர்ப்பணம் செய்தவர்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அருட்சான்று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வெள்ளத்தில்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31844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0357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அகிலமெங்கும்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பரவிடச் செய்பவர்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தீபங்களாய்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எரிந்திடுவோம்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தெய்வத்தை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திளைத்திடுவோம்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13465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328609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நேர்மையில் நிலைத்திருந்து உமது முகம் காண்பேன்; உமது மாட்சியை நீர் வெளிப்படுத்தும்போது நான் நிறைவு பெறுவேன்.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அனைத்தையும் படைத்தவரும் ஆள்பவருமான இறைவா, எங்களைக் கண்ணோக்கியருளும்; அதனால் உமது பரிவிரக்கத்தின் செயலாற்றலை உய்த்துணர்ந்து உமக்கு முழு இதயத்தோடு நாங்கள் ஊழியம் புரிய அருள்வீராக.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781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மன்னித்துவிடு;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சீராக்கின்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27: 30- 28: 7</a:t>
            </a:r>
          </a:p>
        </p:txBody>
      </p:sp>
    </p:spTree>
    <p:extLst>
      <p:ext uri="{BB962C8B-B14F-4D97-AF65-F5344CB8AC3E}">
        <p14:creationId xmlns:p14="http://schemas.microsoft.com/office/powerpoint/2010/main" val="4628797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வெகுளி, சினம்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வெறுப்புக்குரியவை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பாவிகள்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பற்றிக்கொள்கின்றார்கள்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பழிவாங்குவோர்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மன்னித்துவிடு;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87421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சினங்கொள்கின்றனர்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தங்களுக்கு நலம் அளிப்பார் என எவ்வாறு எதிர்பார்க்க முடியும்? மனிதர் தம் போன்ற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அப்போது அவர்கள்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எப்படி மன்றாட முடியும்?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தன்மை கொண்ட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வெகுளியை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யார்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கழுவாய் தேட முடியும்?</a:t>
            </a:r>
          </a:p>
        </p:txBody>
      </p:sp>
    </p:spTree>
    <p:extLst>
      <p:ext uri="{BB962C8B-B14F-4D97-AF65-F5344CB8AC3E}">
        <p14:creationId xmlns:p14="http://schemas.microsoft.com/office/powerpoint/2010/main" val="9886318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முடிவை நினைத்துப் பார்;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நினைத்துப் பார்;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நிலைத்திரு.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நினைவில் கொள்; அடுத்தவர்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சினங்கொள்ளாதே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உன்னத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பொருட்படுத்தாதே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76543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3098075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103: 1-2. 3-4. 9-10. 11-12 (பல்லவி: 8)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உள்ளவர்.</a:t>
            </a:r>
          </a:p>
        </p:txBody>
      </p:sp>
    </p:spTree>
    <p:extLst>
      <p:ext uri="{BB962C8B-B14F-4D97-AF65-F5344CB8AC3E}">
        <p14:creationId xmlns:p14="http://schemas.microsoft.com/office/powerpoint/2010/main" val="39334171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உயிரே!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என் உயிரே!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அவருடைய கனிவான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உள்ளவர்.</a:t>
            </a:r>
          </a:p>
        </p:txBody>
      </p:sp>
    </p:spTree>
    <p:extLst>
      <p:ext uri="{BB962C8B-B14F-4D97-AF65-F5344CB8AC3E}">
        <p14:creationId xmlns:p14="http://schemas.microsoft.com/office/powerpoint/2010/main" val="178227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அவர்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அவர் உன் உயிரைப்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சூட்டுகின்றார்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உள்ளவர்.</a:t>
            </a:r>
          </a:p>
        </p:txBody>
      </p:sp>
    </p:spTree>
    <p:extLst>
      <p:ext uri="{BB962C8B-B14F-4D97-AF65-F5344CB8AC3E}">
        <p14:creationId xmlns:p14="http://schemas.microsoft.com/office/powerpoint/2010/main" val="14873212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அவர்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கடிந்துகொள்பவரல்லர்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சினங்கொள்ளுபவரல்லர்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அவர்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தண்டிப்பதில்லை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உள்ளவர்.</a:t>
            </a:r>
          </a:p>
        </p:txBody>
      </p:sp>
    </p:spTree>
    <p:extLst>
      <p:ext uri="{BB962C8B-B14F-4D97-AF65-F5344CB8AC3E}">
        <p14:creationId xmlns:p14="http://schemas.microsoft.com/office/powerpoint/2010/main" val="32082939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அவர் தமக்கு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அஞ்சுவோர்க்குக்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விண்ணளவு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உயர்ந்தது.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கிழக்கு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தொலைவில்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அத்துணைத்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தொலைவிற்கு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குற்றங்களை நம்மிடமிருந்து அவர் அகற்றுகின்றார்.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உள்ளவர்.</a:t>
            </a:r>
          </a:p>
        </p:txBody>
      </p:sp>
    </p:spTree>
    <p:extLst>
      <p:ext uri="{BB962C8B-B14F-4D97-AF65-F5344CB8AC3E}">
        <p14:creationId xmlns:p14="http://schemas.microsoft.com/office/powerpoint/2010/main" val="34018197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இறந்தாலும்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இருக்கிறோம்.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14: 7-9</a:t>
            </a:r>
          </a:p>
        </p:txBody>
      </p:sp>
    </p:spTree>
    <p:extLst>
      <p:ext uri="{BB962C8B-B14F-4D97-AF65-F5344CB8AC3E}">
        <p14:creationId xmlns:p14="http://schemas.microsoft.com/office/powerpoint/2010/main" val="28062680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ஆண்டவருக்கென்றே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இறந்தாலும்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ஆண்டவருக்கென்றே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இறக்கிறோம். ஆகவே,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இறந்தாலும்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இருக்கிறோம்.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இறந்தும்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02276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036407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13: 34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 நான் உங்களிடம் அன்பு செலுத்தியது போல நீங்களும்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97515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9372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ஏழுமுறை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மட்டுமல்ல; எழுபது தடவை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ஏழுமுறை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21-35</a:t>
            </a:r>
          </a:p>
        </p:txBody>
      </p:sp>
    </p:spTree>
    <p:extLst>
      <p:ext uri="{BB962C8B-B14F-4D97-AF65-F5344CB8AC3E}">
        <p14:creationId xmlns:p14="http://schemas.microsoft.com/office/powerpoint/2010/main" val="41025216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அணுகி,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எத்தனை முறை அவரை மன்னிக்க வேண்டும்? ஏழு முறை மட்டுமா"?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கேட்டார். அதற்கு இயேசு அவரிடம் கூறியது: “ஏழு முறை மட்டுமல்ல; எழுபது தடவை ஏழு முறை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ஒப்பிடலாம்;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73515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ஓர் அரசர்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விரும்பினார்.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பொழுது, அவரிடம் பத்தாயிரம்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வந்தனர்.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திருப்பிக் கொடுக்க இயலாத நிலையில் இருந்தான்.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மனைவி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 அடைக்க ஆணையிட்டார்.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31154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காலில் விழுந்து பணிந்து,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பொறுத்தருள்க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திருப்பித் தந்து விடுகிறேன்’ என்றான்.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பரிவு கொண்டு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அவனது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தள்ளுபடி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தன்னிடம்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கடன்பட்டிருந்த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உடன்பணியாளர்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ஒருவரைக் கண்டு, ‘நீ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கடனைத் திருப்பித் தா’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64356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நெரித்தான்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உடனே அவனுடைய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உடன்பணியாளர்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காலில் விழுந்து,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பொறுத்தருள்க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திருப்பிக் கொடுத்து விடுகிறேன்’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கேட்டார். ஆனால் அவன்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கடனைத் திருப்பி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உடன்பணியாளர்கள்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வருந்தித்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86481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நடந்தவற்றையெல்லாம்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தலைவர் அவனை வரவழைத்து,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வேண்டிக்கொண்டதால்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அந்தக்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தள்ளுபடி செய்தேன். நான் உனக்கு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நீயும்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உடன்பணியாளருக்கு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அல்லவா?’ என்று கேட்டார்.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அத்தலைவர்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சினங்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40086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வதைப்போரிடம்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ஒப்படைத்தார்.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இருக்கும்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மன்னிக்க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5213551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780924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உமக்களித்தேன்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அன்பைச் சுவைத்தேன்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இழந்துவிட்டேன் இயேசுவே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அப்பத்தில் திராட்சை ரசத்தில்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 எமக்களிதாய்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மனிதவதாரம் உம்மையே தந்ததேன்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நிறைவாக்கிடவே உம்மோடு வாழ்ந்திடவே</a:t>
            </a:r>
          </a:p>
        </p:txBody>
      </p:sp>
    </p:spTree>
    <p:extLst>
      <p:ext uri="{BB962C8B-B14F-4D97-AF65-F5344CB8AC3E}">
        <p14:creationId xmlns:p14="http://schemas.microsoft.com/office/powerpoint/2010/main" val="18628511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உமக்களித்தேன்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அன்பைச் சுவைத்தேன்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இழந்துவிட்டேன் இயேசுவே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உழைப்பின் விளைவையும் விளைந்த பொருளையும்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 உவந்தளித்தேன்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கல்வாரி பலியில் உம்மையே தந்ததால்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மலர்கின்றதே உம் உறவில் கலந்திடவே</a:t>
            </a:r>
          </a:p>
        </p:txBody>
      </p:sp>
    </p:spTree>
    <p:extLst>
      <p:ext uri="{BB962C8B-B14F-4D97-AF65-F5344CB8AC3E}">
        <p14:creationId xmlns:p14="http://schemas.microsoft.com/office/powerpoint/2010/main" val="94282691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ஊழியர்களாகிய எங்கள் மன்றாட்டுகளைக் கனிவுடன் கண்ணோக்கி இக்காணிக்கைகளை ஏற்றருளும்; இவ்வாறு உமது பெயரின் மாட்சிக்காக நாங்கள் ஒவ்வொருவரும் ஒப்புக்கொடுக்கும் காணிக்கை அனைவருடைய மீட்புக்கும் பயன்படுவதாக.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75876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35:8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கடவுளே, உமது இரக்கம் எத்துணை உயர்மதிப்புள்ளது! மானிடா உம் இறக்கைகளின் நிழலில் புகலிடம் பெறுகின்றனர்.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கொரி 10:16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போற்றும் திருக்கிண்ணம் கிறிஸ்துவின் இரத்தத்தில் பங்குகொள்ளுதல் ஆகும்; நாம் பிடும் அப்பம் கிறிஸ்துவின் உடலில்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பங்குகொள்ளுதல்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30111786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82869345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(வரும்) - 2</a:t>
            </a:r>
          </a:p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133470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95462458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போராட்டம்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சூழ்ந்தென்னைத்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(இணை)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பயிலும்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</p:txBody>
      </p:sp>
    </p:spTree>
    <p:extLst>
      <p:ext uri="{BB962C8B-B14F-4D97-AF65-F5344CB8AC3E}">
        <p14:creationId xmlns:p14="http://schemas.microsoft.com/office/powerpoint/2010/main" val="304240274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360088811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எல்லாமும் என் நெஞ்ச வீட்டில்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சுடர்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மழை --- என்</a:t>
            </a:r>
          </a:p>
        </p:txBody>
      </p:sp>
    </p:spTree>
    <p:extLst>
      <p:ext uri="{BB962C8B-B14F-4D97-AF65-F5344CB8AC3E}">
        <p14:creationId xmlns:p14="http://schemas.microsoft.com/office/powerpoint/2010/main" val="418769871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288529878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பெற்றுக்கொண்ட விண்ணகக் கொடைகளின் செயலாற்றல் எங்கள் மனதையும் உடலையும் ஆட்கொண்டருள உம்மை வேண்டுகின்றோம்: அதனால் நாங்கள் எங்கள் விருப்பு வெறுப்புகளுக்கு இடம் கொடாம இத்திருவிருந்தின் பயனுக்கு ஏற்ப வாழ்வோமாக.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4492298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மாசில்லாக் கன்னியே மாதாவே உம்மேல்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நேசமில்லாதவர் நீசரே யாவார்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 வாழ்க வாழ்க மரியே -2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மூதாதை தாயாசெய் முற்பாவ மற்றாய்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லாதோனை மாதே நீ பெற்றாய் - வாழ்க ...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உம் மகன் தாமே உயிர் விடும் வேளை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உன் மைந்தனாய் ஈந்தனரன்றோ?-வாழ்க ...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4831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7167</TotalTime>
  <Words>6011</Words>
  <Application>Microsoft Office PowerPoint</Application>
  <PresentationFormat>Widescreen</PresentationFormat>
  <Paragraphs>664</Paragraphs>
  <Slides>190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190</vt:i4>
      </vt:variant>
    </vt:vector>
  </HeadingPairs>
  <TitlesOfParts>
    <vt:vector size="19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90</cp:revision>
  <dcterms:created xsi:type="dcterms:W3CDTF">2022-07-13T11:32:32Z</dcterms:created>
  <dcterms:modified xsi:type="dcterms:W3CDTF">2024-09-02T11:10:56Z</dcterms:modified>
</cp:coreProperties>
</file>