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2"/>
  </p:notesMasterIdLst>
  <p:sldIdLst>
    <p:sldId id="5021" r:id="rId2"/>
    <p:sldId id="5253" r:id="rId3"/>
    <p:sldId id="4224" r:id="rId4"/>
    <p:sldId id="4225"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4" r:id="rId32"/>
    <p:sldId id="4023" r:id="rId33"/>
    <p:sldId id="5258" r:id="rId34"/>
    <p:sldId id="5259" r:id="rId35"/>
    <p:sldId id="4334" r:id="rId36"/>
    <p:sldId id="4335" r:id="rId37"/>
    <p:sldId id="4336" r:id="rId38"/>
    <p:sldId id="5260" r:id="rId39"/>
    <p:sldId id="5261" r:id="rId40"/>
    <p:sldId id="5262" r:id="rId41"/>
    <p:sldId id="4337" r:id="rId42"/>
    <p:sldId id="4338" r:id="rId43"/>
    <p:sldId id="4339" r:id="rId44"/>
    <p:sldId id="5257" r:id="rId45"/>
    <p:sldId id="3260" r:id="rId46"/>
    <p:sldId id="5255" r:id="rId47"/>
    <p:sldId id="5256" r:id="rId48"/>
    <p:sldId id="4340" r:id="rId49"/>
    <p:sldId id="4341" r:id="rId50"/>
    <p:sldId id="4342" r:id="rId51"/>
    <p:sldId id="1378" r:id="rId52"/>
    <p:sldId id="4482" r:id="rId53"/>
    <p:sldId id="3577" r:id="rId54"/>
    <p:sldId id="3578" r:id="rId55"/>
    <p:sldId id="3579" r:id="rId56"/>
    <p:sldId id="4592" r:id="rId57"/>
    <p:sldId id="4593" r:id="rId58"/>
    <p:sldId id="4960" r:id="rId59"/>
    <p:sldId id="4967" r:id="rId60"/>
    <p:sldId id="3424" r:id="rId61"/>
    <p:sldId id="1470" r:id="rId62"/>
    <p:sldId id="1471" r:id="rId63"/>
    <p:sldId id="1472" r:id="rId64"/>
    <p:sldId id="4246" r:id="rId65"/>
    <p:sldId id="4247" r:id="rId66"/>
    <p:sldId id="4286" r:id="rId67"/>
    <p:sldId id="1476" r:id="rId68"/>
    <p:sldId id="3972" r:id="rId69"/>
    <p:sldId id="4297" r:id="rId70"/>
    <p:sldId id="4287" r:id="rId71"/>
    <p:sldId id="1480" r:id="rId72"/>
    <p:sldId id="4250" r:id="rId73"/>
    <p:sldId id="4251" r:id="rId74"/>
    <p:sldId id="4288" r:id="rId75"/>
    <p:sldId id="1485" r:id="rId76"/>
    <p:sldId id="4253" r:id="rId77"/>
    <p:sldId id="4254" r:id="rId78"/>
    <p:sldId id="4289" r:id="rId79"/>
    <p:sldId id="1489" r:id="rId80"/>
    <p:sldId id="4485" r:id="rId81"/>
    <p:sldId id="4256" r:id="rId82"/>
    <p:sldId id="4290" r:id="rId83"/>
    <p:sldId id="1494" r:id="rId84"/>
    <p:sldId id="4257" r:id="rId85"/>
    <p:sldId id="4258" r:id="rId86"/>
    <p:sldId id="4291" r:id="rId87"/>
    <p:sldId id="1499" r:id="rId88"/>
    <p:sldId id="4486" r:id="rId89"/>
    <p:sldId id="4260" r:id="rId90"/>
    <p:sldId id="4298" r:id="rId91"/>
    <p:sldId id="4292" r:id="rId92"/>
    <p:sldId id="4299" r:id="rId93"/>
    <p:sldId id="4262" r:id="rId94"/>
    <p:sldId id="4263" r:id="rId95"/>
    <p:sldId id="4293" r:id="rId96"/>
    <p:sldId id="4300" r:id="rId97"/>
    <p:sldId id="4301" r:id="rId98"/>
    <p:sldId id="4302" r:id="rId99"/>
    <p:sldId id="4303" r:id="rId100"/>
    <p:sldId id="4304" r:id="rId101"/>
    <p:sldId id="4305" r:id="rId102"/>
    <p:sldId id="4306" r:id="rId103"/>
    <p:sldId id="4307" r:id="rId104"/>
    <p:sldId id="4483" r:id="rId105"/>
    <p:sldId id="3784" r:id="rId106"/>
    <p:sldId id="3785" r:id="rId107"/>
    <p:sldId id="3786" r:id="rId108"/>
    <p:sldId id="4322" r:id="rId109"/>
    <p:sldId id="3788" r:id="rId110"/>
    <p:sldId id="3789" r:id="rId111"/>
    <p:sldId id="3790" r:id="rId112"/>
    <p:sldId id="3791" r:id="rId113"/>
    <p:sldId id="3792" r:id="rId114"/>
    <p:sldId id="3793" r:id="rId115"/>
    <p:sldId id="3794" r:id="rId116"/>
    <p:sldId id="3795" r:id="rId117"/>
    <p:sldId id="3796" r:id="rId118"/>
    <p:sldId id="3797" r:id="rId119"/>
    <p:sldId id="3798" r:id="rId120"/>
    <p:sldId id="3799" r:id="rId121"/>
    <p:sldId id="3800" r:id="rId122"/>
    <p:sldId id="4323" r:id="rId123"/>
    <p:sldId id="4295" r:id="rId124"/>
    <p:sldId id="3802" r:id="rId125"/>
    <p:sldId id="4324" r:id="rId126"/>
    <p:sldId id="3805" r:id="rId127"/>
    <p:sldId id="3806" r:id="rId128"/>
    <p:sldId id="3807" r:id="rId129"/>
    <p:sldId id="4968" r:id="rId130"/>
    <p:sldId id="4718" r:id="rId131"/>
    <p:sldId id="4361" r:id="rId132"/>
    <p:sldId id="4964" r:id="rId133"/>
    <p:sldId id="4965" r:id="rId134"/>
    <p:sldId id="5251" r:id="rId135"/>
    <p:sldId id="5252" r:id="rId136"/>
    <p:sldId id="4969" r:id="rId137"/>
    <p:sldId id="4330" r:id="rId138"/>
    <p:sldId id="4484" r:id="rId139"/>
    <p:sldId id="4393" r:id="rId140"/>
    <p:sldId id="4575" r:id="rId141"/>
    <p:sldId id="4946" r:id="rId142"/>
    <p:sldId id="4926" r:id="rId143"/>
    <p:sldId id="4927"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05-Sep-24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5539470" y="1963883"/>
            <a:ext cx="6401247"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24ஆம்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07C676A9-1620-24E8-02C1-13897FD66D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26" t="-6304" r="29323" b="-3390"/>
          <a:stretch/>
        </p:blipFill>
        <p:spPr bwMode="auto">
          <a:xfrm>
            <a:off x="0" y="384871"/>
            <a:ext cx="5288188" cy="578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08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சீஞா 36:18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உமக்காகக் காத்திருப்போருக்கு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அளித்தருளும்; அதனால் உம் இறைவாக்கினர்கள் தகுந்தவர்களாகக் காணப்படுவார்களாக. உம் ஊழியர்களின் மக்களாகிய இஸ்ரயேலரின் மன்றாட்டுகளுக்குச் செவிசாயும்.</a:t>
            </a:r>
          </a:p>
        </p:txBody>
      </p:sp>
    </p:spTree>
    <p:extLst>
      <p:ext uri="{BB962C8B-B14F-4D97-AF65-F5344CB8AC3E}">
        <p14:creationId xmlns:p14="http://schemas.microsoft.com/office/powerpoint/2010/main" val="3846046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இயேசு என்னும் ஆதவன் கதிர் விரிக்கக் காணுங்கள்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இதயம் என்ற மலர் விரித்து மணம் பரப்ப வாருங்கள்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 என்ற இருள் மறைந்து அன்பு உதயமாகவே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அருள்வழங்க இதயம் சேரும் அன்புருவைக் கேளுங்கள்</a:t>
            </a:r>
          </a:p>
        </p:txBody>
      </p:sp>
    </p:spTree>
    <p:extLst>
      <p:ext uri="{BB962C8B-B14F-4D97-AF65-F5344CB8AC3E}">
        <p14:creationId xmlns:p14="http://schemas.microsoft.com/office/powerpoint/2010/main" val="2863776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என்றால் என்னவென்று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அவரைக் கேட்டுப் பாருங்கள்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அத்தனையும் தருவதுதான் அன்பு என்று கூறவார்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ஈந்து அன்பு செய்த தேவன் இங்கு வருகின்றான்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தம்மை முற்றும் தந்து இன்று யாவும் பெற்று திரும்புவோம்</a:t>
            </a:r>
          </a:p>
        </p:txBody>
      </p:sp>
    </p:spTree>
    <p:extLst>
      <p:ext uri="{BB962C8B-B14F-4D97-AF65-F5344CB8AC3E}">
        <p14:creationId xmlns:p14="http://schemas.microsoft.com/office/powerpoint/2010/main" val="267659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அனைத்தையும் படைத்தவரும் ஆள்பவருமான இறைவா, எங்களைக் கண்ணோக்கியருளும்; அதனால் உமது பரிவிரக்கத்தின் செயலாற்றலை உய்த்துணர்ந்து உமக்கு முழு இதயத்தோடு நாங்கள் ஊழியம் புரிய அருள்வீராக.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8781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உங்களிடையே பிளவுகள் இருக்கும் நிலையில் நீங்கள் ஒன்றாகக் கூடி வந்து உண்பது ஆண்டவரின் திருவிருந்து அல்ல.</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முதல் திருமுகத்திலிருந்து வாசகம் 11: 17-26</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40735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இவ்வறிவுரைகளைக் கொடுக்கும் நான் உங்களைப் பாராட்ட மாட்டேன். ஏனெனில் நீங்கள் ஒன்றுகூடி வரும்போது நன்மையை விடத் தீமையே மிகுதியாக விளைகிறது. முதலாவது, நீங்கள் சபையாகக் கூடிவரும்போது உங்களிடையே பிளவுகள் இருப்பதாகக் கேள்விப்படுகிறேன். ஓரளவு அதை நம்புகிறேன். உங்களிடையே கட்சிகள் இருக்கத்தான் செய்யும். அப்போதுதான் உங்களுள் தகுதியுள்ளவர்கள்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95336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யாரென வெளிப்படும். இந்நிலையில் நீங்கள் ஒன்றாகக் கூடி வந்து உண்பது ஆண்டவரின் திருவிருந்து அல்ல. ஏனெனில் நீங்கள் உண்ணும் நேரத்தில், ஒவ்வொருவரும் தாம் கொண்டுவந்த உணவை மற்றவர்களுக்கு முந்தியே உண்டுவிடுகிறீர்கள். இதனால் சிலர் பசியாய் இருக்க, வேறு சிலர் குடிவெறியில் இருக்கிறார்கள். உண்பதற்கும் குடிப்பதற்கும் உங்களுக்கு வீடுகள் இல்லையா? அல்லது கடவுளின் திருச்சபையை இழிவுபடுத்தி, இல்லாதவர்களை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2101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வெட்கப்படுத்துகிறீர்களா? என்ன சொல்வது? உங்களைப் பாராட்டுவதா? இதில் உங்களைப் பாராட்டமாட்டேன்.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ஆண்டவரிடமிருந்து நான் எதைப் பெற்றுக்கொண்டேனோ அதையே உங்களிடம் ஒப்படைக்கிறேன். அதாவது, ஆண்டவராகிய இயேசு காட்டிக்கொடுக்கப்பட்ட அந்த இரவில், அப்பத்தை எடுத்து, கடவுளுக்கு நன்றி செலுத்தி, அதைப் பிட்டு, “இது உங்களுக்கான என் உடல். இதை என் நினைவாகச்</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45237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செய்யுங்கள்” என்றார். அப்படியே உணவு அருந்தியபின் கிண்ணத்தையும் எடுத்து, “இந்தக் கிண்ணம் என் இரத்தத்தால் நிலைப்படுத்தப்படும் புதிய உடன்படிக்கை. நீங்கள் இதிலிருந்து பருகும் போதெல்லாம் என் நினைவாக இவ்வாறு செய்யுங்கள்” என்றார். ஆதலால் நீங்கள் இந்த அப்பத்தை உண்டு கிண்ணத்திலிருந்து பருகும்போதெல்லாம் ஆண்டவருடைய சாவை அவர் வரும்வரை அறிவிக்கிறீர்கள்.</a:t>
            </a:r>
          </a:p>
        </p:txBody>
      </p:sp>
    </p:spTree>
    <p:extLst>
      <p:ext uri="{BB962C8B-B14F-4D97-AF65-F5344CB8AC3E}">
        <p14:creationId xmlns:p14="http://schemas.microsoft.com/office/powerpoint/2010/main" val="2196244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906098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40: 6-7. 8. 9. 16 (பல்லவி: 1 கொரி 11: 26</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ஆண்டவருடைய சாவை அவர் வரும்வரை அறிவிக்கிறீர்கள்.</a:t>
            </a:r>
          </a:p>
        </p:txBody>
      </p:sp>
    </p:spTree>
    <p:extLst>
      <p:ext uri="{BB962C8B-B14F-4D97-AF65-F5344CB8AC3E}">
        <p14:creationId xmlns:p14="http://schemas.microsoft.com/office/powerpoint/2010/main" val="2023704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பலியையும் காணிக்கையையும் நீர் விரும்பவில்லை; எரிபலியையும் பாவம் போக்கும் பலியையும் நீர் கேட்கவில்லை; ஆனால், என் செவிகள் திறக்கும்படி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எனவே இதோ வருகின்றேன்; என்னைக் குறித்துத் திருநூல் சுருளில் எழுதப்பட்டுள்ளது.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ஆண்டவருடைய சாவை அவர் வரும்வரை அறிவிக்கிறீர்கள்.</a:t>
            </a:r>
          </a:p>
        </p:txBody>
      </p:sp>
    </p:spTree>
    <p:extLst>
      <p:ext uri="{BB962C8B-B14F-4D97-AF65-F5344CB8AC3E}">
        <p14:creationId xmlns:p14="http://schemas.microsoft.com/office/powerpoint/2010/main" val="1401868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என் கடவுளே! உமது திருவுளம் நிறைவேற்றுவதில் நான் மகிழ்ச்சி அடைகின்றேன்; உமது திருச்சட்டம் என் உள்ளத்தில் இருக்கின்றது என்றேன் நான்.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ஆண்டவருடைய சாவை அவர் வரும்வரை அறிவிக்கிறீர்கள்.</a:t>
            </a:r>
          </a:p>
        </p:txBody>
      </p:sp>
    </p:spTree>
    <p:extLst>
      <p:ext uri="{BB962C8B-B14F-4D97-AF65-F5344CB8AC3E}">
        <p14:creationId xmlns:p14="http://schemas.microsoft.com/office/powerpoint/2010/main" val="69530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என் நீதியை நீர் நிலைநாட்டிய நற்செய்தியை மாபெரும் சபையில் அறிவித்தேன்; நான் வாயை மூடிக்கொண்டிருக்கவில்லை; ஆண்டவரே! நீர் இதை அறிவீர்.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ஆண்டவருடைய சாவை அவர் வரும்வரை அறிவிக்கிறீர்கள்.</a:t>
            </a:r>
          </a:p>
        </p:txBody>
      </p:sp>
    </p:spTree>
    <p:extLst>
      <p:ext uri="{BB962C8B-B14F-4D97-AF65-F5344CB8AC3E}">
        <p14:creationId xmlns:p14="http://schemas.microsoft.com/office/powerpoint/2010/main" val="69016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உம்மைத் தேடுவோர் அனைவரும் உம்மில் மகிழ்ந்து களிகூரட்டும்! நீர் அருளும் மீட்பில் நாட்டங்கொள்வோர், ‘ஆண்டவர் எத்துணை பெரியவர்!’ என்று எப்போதும் சொல்லட்டும்!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ஆண்டவருடைய சாவை அவர் வரும்வரை அறிவிக்கிறீர்கள்.</a:t>
            </a:r>
          </a:p>
        </p:txBody>
      </p:sp>
    </p:spTree>
    <p:extLst>
      <p:ext uri="{BB962C8B-B14F-4D97-AF65-F5344CB8AC3E}">
        <p14:creationId xmlns:p14="http://schemas.microsoft.com/office/powerpoint/2010/main" val="1335701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3: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தம் ஒரே மகன்மீது நம்பிக்கை கொள்ளும் எவரும் அழியாமல் நிலைவாழ்வு பெறும் பொருட்டு அந்த மகனையே அளிக்கும் அளவுக்குக் கடவுள் உலகின்மேல் அன்பு கூர்ந்தார். அல்லேலூயா.</a:t>
            </a:r>
          </a:p>
        </p:txBody>
      </p:sp>
    </p:spTree>
    <p:extLst>
      <p:ext uri="{BB962C8B-B14F-4D97-AF65-F5344CB8AC3E}">
        <p14:creationId xmlns:p14="http://schemas.microsoft.com/office/powerpoint/2010/main" val="22643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இஸ்ரயேலரிடத்திலும் இத்தகைய நம்பிக்கையை நான் கண்டதில்லை.</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7: 1-10</a:t>
            </a:r>
          </a:p>
        </p:txBody>
      </p:sp>
    </p:spTree>
    <p:extLst>
      <p:ext uri="{BB962C8B-B14F-4D97-AF65-F5344CB8AC3E}">
        <p14:creationId xmlns:p14="http://schemas.microsoft.com/office/powerpoint/2010/main" val="29175112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கப்பர்நாகுமுக்குச் சென்றார். அங்கே நூற்றுவர் தலைவர் ஒருவரின் பணியாளர் ஒருவர் நோயுற்றுச் சாகும் தறுவாயிலிருந்தார். அவர்மீது தலைவர் மதிப்பு வைத்திருந்தார். அவர் இயேசுவைப் பற்றிக் கேள்விப்பட்டு யூதரின் மூப்பர்களை அவரிடம் அனுப்பித் தம் பணியாளரைக் காப்பாற்ற வருமாறு வேண்டினார்.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இயேசுவிடம் வந்து, “நீர் இவ்வுதவி செய்வதற்கு அவர் தகுதியுள்ளவரே. அவர் நம் மக்கள்மீது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8416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அன்புள்ளவர்; எங்களுக்கு ஒரு தொழுகைக்கூடமும் கட்டித் தந்திருக்கிறார்” என்று சொல்லி அவரை ஆர்வமாய் அழைத்தார்கள். இயேசு அவர்களோடு சென்றார்.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வீட்டுக்குச் சற்றுத் தொலையில் வந்துகொண்டிருந்தபோதே நூற்றுவர் தலைவர் தம் நண்பர்கள் சிலரை அனுப்பிப் பின்வருமாறு கூறச் சொன்னார்: “ஐயா, உமக்குத் தொந்தரவு வேண்டாம்; நீர் என் வீட்டிற்குள் அடியெடுத்து வைக்க நான் தகுதியற்றவன்.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18152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வரவும் என்னைத் தகுதியுள்ளவனாக நான் கருதவில்லை. ஆனால் ஒரு வார்த்தை சொல்லும்; என் ஊழியர் நலமடைவார். நான் அதிகாரத்துக்கு உட்பட்டவன். என் அதிகாரத்துக்கு உட்பட்ட படைவீரரும் உள்ளனர். நான் ஒருவரிடம் ‘செல்க’ என்றால் அவர் செல்கிறார்; வேறு ஒருவரிடம் ‘வருக’ என்றால் அவர் வருகிறார். என் பணியாளரைப் பார்த்து ‘இதைச் செய்க’ என்றால் அவர் செய்கிறார்."</a:t>
            </a:r>
          </a:p>
        </p:txBody>
      </p:sp>
    </p:spTree>
    <p:extLst>
      <p:ext uri="{BB962C8B-B14F-4D97-AF65-F5344CB8AC3E}">
        <p14:creationId xmlns:p14="http://schemas.microsoft.com/office/powerpoint/2010/main" val="12102147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இவற்றைக் கேட்ட இயேசு அவரைக் குறித்து வியப்புற்றார். தம்மைப் பின் தொடரும் மக்கள் கூட்டத்தினரைத் திரும்பிப் பார்த்து, “இஸ்ரயேலரிடத்திலும் இத்தகைய நம்பிக்கையை நான் கண்டதில்லை என உங்களுக்குச் சொல்கிறேன்” என்றார். அனுப்பப்பட்டவர்கள் வீட்டுக்குத் திரும்பி வந்தபோது அப்பணியாளர் நலமுற்றிருப்பதைக் கண்டார்கள்.</a:t>
            </a:r>
          </a:p>
        </p:txBody>
      </p:sp>
    </p:spTree>
    <p:extLst>
      <p:ext uri="{BB962C8B-B14F-4D97-AF65-F5344CB8AC3E}">
        <p14:creationId xmlns:p14="http://schemas.microsoft.com/office/powerpoint/2010/main" val="28707453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1144678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வாழ்வின் கொடைகள் பெறுகின்றோம் - அருள்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வள்ளல் உன் கருணையில் வாழ்கின்றோம்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முழுமுதல் தலைவா இறைஞ்சுகின்றோம் - 2 எமைத்</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திருப்பலிப் பொருளாய்த் தருகின்றோம்</a:t>
            </a:r>
          </a:p>
        </p:txBody>
      </p:sp>
    </p:spTree>
    <p:extLst>
      <p:ext uri="{BB962C8B-B14F-4D97-AF65-F5344CB8AC3E}">
        <p14:creationId xmlns:p14="http://schemas.microsoft.com/office/powerpoint/2010/main" val="1341318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4126310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அந்தப்</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5888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38113774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ஊழியர்களாகிய எங்கள் மன்றாட்டுகளைக் கனிவுடன் கண்ணோக்கி இக்காணிக்கைகளை ஏற்றருளும்; இவ்வாறு உமது பெயரின் மாட்சிக்காக நாங்கள் ஒவ்வொருவரும் ஒப்புக்கொடுக்கும் காணிக்கை அனைவருடைய மீட்புக்கும் பயன்படுவதாக.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075876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35:8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உமது இரக்கம் எத்துணை உயர்மதிப்புள்ளது! மானிடா உம் இறக்கைகளின் நிழலில் புகலிடம் பெறுகின்றனர்.</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 கொரி 10:16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போற்றும் திருக்கிண்ணம் கிறிஸ்துவின் இரத்தத்தில் பங்குகொள்ளுதல் ஆகும்; நாம் பிடும் அப்பம் கிறிஸ்துவின் உடலில்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பங்குகொள்ளுதல் ஆகும்.</a:t>
            </a:r>
          </a:p>
        </p:txBody>
      </p:sp>
    </p:spTree>
    <p:extLst>
      <p:ext uri="{BB962C8B-B14F-4D97-AF65-F5344CB8AC3E}">
        <p14:creationId xmlns:p14="http://schemas.microsoft.com/office/powerpoint/2010/main" val="30301117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ஆறுதல் அளித்திடும் அருள்மொழியே -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ஆகமம் முழங்கிடும் உயிர் மொழியே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 உலகோர் நடுவெழுந்தாய் - 2 எமை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உமதுடலென நீ மாற வைத்தாய்</a:t>
            </a:r>
          </a:p>
        </p:txBody>
      </p:sp>
    </p:spTree>
    <p:extLst>
      <p:ext uri="{BB962C8B-B14F-4D97-AF65-F5344CB8AC3E}">
        <p14:creationId xmlns:p14="http://schemas.microsoft.com/office/powerpoint/2010/main" val="38499205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தேன்மொழி மொழிந்த உம் திரு இதழால்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எமதான்ம நற்குணம் பெற மொழிந்திடுவாய்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உமையடைந்திட யாம் தகுதியற்றோம் - 2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உமதருள் கிடைத்தால் வாழ்ந்திடுவோம்</a:t>
            </a:r>
          </a:p>
        </p:txBody>
      </p:sp>
    </p:spTree>
    <p:extLst>
      <p:ext uri="{BB962C8B-B14F-4D97-AF65-F5344CB8AC3E}">
        <p14:creationId xmlns:p14="http://schemas.microsoft.com/office/powerpoint/2010/main" val="15522123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பெற்றுக்கொண்ட விண்ணகக் கொடைகளின் செயலாற்றல் எங்கள் மனதையும் உடலையும் ஆட்கொண்டருள உம்மை வேண்டுகின்றோம்: அதனால் நாங்கள் எங்கள் விருப்பு வெறுப்புகளுக்கு இடம் கொடாம இத்திருவிருந்தின் பயனுக்கு ஏற்ப வாழ்வோமாக.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2044922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21561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 துணை நீரே உம்மை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 போற்ற வரம் 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ஈதோ பிள்ளைகள் வந்தோம் அம்மா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ஏற்றன்பாக எமைப்பாரும்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வானோர் தம்அரசே தாயே எம்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 தயவாய்க் 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ஈனோர் என்றெம்மை நீர் தள்ளாமல்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எக்காலத்துமே தற்காரும்</a:t>
            </a:r>
          </a:p>
        </p:txBody>
      </p:sp>
    </p:spTree>
    <p:extLst>
      <p:ext uri="{BB962C8B-B14F-4D97-AF65-F5344CB8AC3E}">
        <p14:creationId xmlns:p14="http://schemas.microsoft.com/office/powerpoint/2010/main" val="33783201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21561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 துணை நீரே உம்மை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 போற்ற வரம் 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ஈதோ பிள்ளைகள் வந்தோம் அம்மா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ஏற்றன்பாக எமைப்பாரும் (2)</a:t>
            </a: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பாவந்தானும்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செய்திடாமற்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42477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11246</TotalTime>
  <Words>5118</Words>
  <Application>Microsoft Office PowerPoint</Application>
  <PresentationFormat>Widescreen</PresentationFormat>
  <Paragraphs>532</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98</cp:revision>
  <dcterms:created xsi:type="dcterms:W3CDTF">2022-07-13T11:51:49Z</dcterms:created>
  <dcterms:modified xsi:type="dcterms:W3CDTF">2024-09-05T11:42:42Z</dcterms:modified>
</cp:coreProperties>
</file>