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8"/>
  </p:notesMasterIdLst>
  <p:sldIdLst>
    <p:sldId id="5026" r:id="rId2"/>
    <p:sldId id="5253" r:id="rId3"/>
    <p:sldId id="4222" r:id="rId4"/>
    <p:sldId id="4320" r:id="rId5"/>
    <p:sldId id="4321" r:id="rId6"/>
    <p:sldId id="4229" r:id="rId7"/>
    <p:sldId id="4230" r:id="rId8"/>
    <p:sldId id="4957" r:id="rId9"/>
    <p:sldId id="4958" r:id="rId10"/>
    <p:sldId id="1326" r:id="rId11"/>
    <p:sldId id="1327" r:id="rId12"/>
    <p:sldId id="3416" r:id="rId13"/>
    <p:sldId id="362" r:id="rId14"/>
    <p:sldId id="4274" r:id="rId15"/>
    <p:sldId id="4275" r:id="rId16"/>
    <p:sldId id="4276" r:id="rId17"/>
    <p:sldId id="4277" r:id="rId18"/>
    <p:sldId id="3321" r:id="rId19"/>
    <p:sldId id="3323" r:id="rId20"/>
    <p:sldId id="3324" r:id="rId21"/>
    <p:sldId id="3325" r:id="rId22"/>
    <p:sldId id="4316" r:id="rId23"/>
    <p:sldId id="4317" r:id="rId24"/>
    <p:sldId id="4318" r:id="rId25"/>
    <p:sldId id="4319" r:id="rId26"/>
    <p:sldId id="4271" r:id="rId27"/>
    <p:sldId id="4272" r:id="rId28"/>
    <p:sldId id="4273" r:id="rId29"/>
    <p:sldId id="4161" r:id="rId30"/>
    <p:sldId id="5254" r:id="rId31"/>
    <p:sldId id="4023" r:id="rId32"/>
    <p:sldId id="3290" r:id="rId33"/>
    <p:sldId id="3292" r:id="rId34"/>
    <p:sldId id="5262" r:id="rId35"/>
    <p:sldId id="5263" r:id="rId36"/>
    <p:sldId id="5259" r:id="rId37"/>
    <p:sldId id="3259" r:id="rId38"/>
    <p:sldId id="3297" r:id="rId39"/>
    <p:sldId id="3320" r:id="rId40"/>
    <p:sldId id="5264" r:id="rId41"/>
    <p:sldId id="5265" r:id="rId42"/>
    <p:sldId id="5256" r:id="rId43"/>
    <p:sldId id="3260" r:id="rId44"/>
    <p:sldId id="5257" r:id="rId45"/>
    <p:sldId id="5258" r:id="rId46"/>
    <p:sldId id="4975" r:id="rId47"/>
    <p:sldId id="1378" r:id="rId48"/>
    <p:sldId id="4482" r:id="rId49"/>
    <p:sldId id="3582" r:id="rId50"/>
    <p:sldId id="4467" r:id="rId51"/>
    <p:sldId id="4960" r:id="rId52"/>
    <p:sldId id="4967" r:id="rId53"/>
    <p:sldId id="3424" r:id="rId54"/>
    <p:sldId id="1470" r:id="rId55"/>
    <p:sldId id="1471" r:id="rId56"/>
    <p:sldId id="1472" r:id="rId57"/>
    <p:sldId id="4246" r:id="rId58"/>
    <p:sldId id="4247" r:id="rId59"/>
    <p:sldId id="4286" r:id="rId60"/>
    <p:sldId id="1476" r:id="rId61"/>
    <p:sldId id="3972" r:id="rId62"/>
    <p:sldId id="4297" r:id="rId63"/>
    <p:sldId id="4287" r:id="rId64"/>
    <p:sldId id="1480" r:id="rId65"/>
    <p:sldId id="4250" r:id="rId66"/>
    <p:sldId id="4251" r:id="rId67"/>
    <p:sldId id="4288" r:id="rId68"/>
    <p:sldId id="1485" r:id="rId69"/>
    <p:sldId id="4253" r:id="rId70"/>
    <p:sldId id="4254" r:id="rId71"/>
    <p:sldId id="4289" r:id="rId72"/>
    <p:sldId id="1489" r:id="rId73"/>
    <p:sldId id="4485" r:id="rId74"/>
    <p:sldId id="4256" r:id="rId75"/>
    <p:sldId id="4290" r:id="rId76"/>
    <p:sldId id="1494" r:id="rId77"/>
    <p:sldId id="4257" r:id="rId78"/>
    <p:sldId id="4258" r:id="rId79"/>
    <p:sldId id="4291" r:id="rId80"/>
    <p:sldId id="1499" r:id="rId81"/>
    <p:sldId id="4486" r:id="rId82"/>
    <p:sldId id="4260" r:id="rId83"/>
    <p:sldId id="4298" r:id="rId84"/>
    <p:sldId id="4292" r:id="rId85"/>
    <p:sldId id="4299" r:id="rId86"/>
    <p:sldId id="4262" r:id="rId87"/>
    <p:sldId id="4263" r:id="rId88"/>
    <p:sldId id="4293" r:id="rId89"/>
    <p:sldId id="4300" r:id="rId90"/>
    <p:sldId id="4301" r:id="rId91"/>
    <p:sldId id="4302" r:id="rId92"/>
    <p:sldId id="4303" r:id="rId93"/>
    <p:sldId id="4304" r:id="rId94"/>
    <p:sldId id="4305" r:id="rId95"/>
    <p:sldId id="4306" r:id="rId96"/>
    <p:sldId id="4307" r:id="rId97"/>
    <p:sldId id="4483" r:id="rId98"/>
    <p:sldId id="3784" r:id="rId99"/>
    <p:sldId id="3785" r:id="rId100"/>
    <p:sldId id="3786" r:id="rId101"/>
    <p:sldId id="4322" r:id="rId102"/>
    <p:sldId id="3788" r:id="rId103"/>
    <p:sldId id="3789" r:id="rId104"/>
    <p:sldId id="3790" r:id="rId105"/>
    <p:sldId id="3791" r:id="rId106"/>
    <p:sldId id="3792" r:id="rId107"/>
    <p:sldId id="3793" r:id="rId108"/>
    <p:sldId id="3794" r:id="rId109"/>
    <p:sldId id="3795" r:id="rId110"/>
    <p:sldId id="3796" r:id="rId111"/>
    <p:sldId id="3797" r:id="rId112"/>
    <p:sldId id="3798" r:id="rId113"/>
    <p:sldId id="3799" r:id="rId114"/>
    <p:sldId id="3800" r:id="rId115"/>
    <p:sldId id="4323" r:id="rId116"/>
    <p:sldId id="4295" r:id="rId117"/>
    <p:sldId id="3802" r:id="rId118"/>
    <p:sldId id="4324" r:id="rId119"/>
    <p:sldId id="3805" r:id="rId120"/>
    <p:sldId id="3806" r:id="rId121"/>
    <p:sldId id="3807" r:id="rId122"/>
    <p:sldId id="4968" r:id="rId123"/>
    <p:sldId id="3672" r:id="rId124"/>
    <p:sldId id="4673" r:id="rId125"/>
    <p:sldId id="4964" r:id="rId126"/>
    <p:sldId id="4965" r:id="rId127"/>
    <p:sldId id="5251" r:id="rId128"/>
    <p:sldId id="5252" r:id="rId129"/>
    <p:sldId id="4969" r:id="rId130"/>
    <p:sldId id="4330" r:id="rId131"/>
    <p:sldId id="4484" r:id="rId132"/>
    <p:sldId id="5255" r:id="rId133"/>
    <p:sldId id="4382" r:id="rId134"/>
    <p:sldId id="4461" r:id="rId135"/>
    <p:sldId id="4938" r:id="rId136"/>
    <p:sldId id="4939" r:id="rId137"/>
    <p:sldId id="4941" r:id="rId138"/>
    <p:sldId id="4942" r:id="rId139"/>
    <p:sldId id="4943" r:id="rId140"/>
    <p:sldId id="4951" r:id="rId141"/>
    <p:sldId id="4952" r:id="rId142"/>
    <p:sldId id="4953" r:id="rId143"/>
    <p:sldId id="4954" r:id="rId144"/>
    <p:sldId id="4966" r:id="rId145"/>
    <p:sldId id="3835" r:id="rId146"/>
    <p:sldId id="3897" r:id="rId1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presProps" Target="presProps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19-Sep-24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Goan Churches | Information on all Churches in Goa">
            <a:extLst>
              <a:ext uri="{FF2B5EF4-FFF2-40B4-BE49-F238E27FC236}">
                <a16:creationId xmlns:a16="http://schemas.microsoft.com/office/drawing/2014/main" id="{4DE67276-E7CC-A631-90D3-2898C0833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96"/>
            <a:ext cx="5119687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921624" y="1924996"/>
            <a:ext cx="72703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24ஆம்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வெள்ளி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B</a:t>
            </a:r>
          </a:p>
        </p:txBody>
      </p:sp>
    </p:spTree>
    <p:extLst>
      <p:ext uri="{BB962C8B-B14F-4D97-AF65-F5344CB8AC3E}">
        <p14:creationId xmlns:p14="http://schemas.microsoft.com/office/powerpoint/2010/main" val="2926410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சீஞா 36:18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உமக்காகக் காத்திருப்போருக்கு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அளித்தருளும்; அதனால் உம் இறைவாக்கினர்கள் தகுந்தவர்களாகக் காணப்படுவார்களாக. உம் ஊழியர்களின் மக்களாகிய இஸ்ரயேலரின் மன்றாட்டுகளுக்குச் செவிசாயும்.</a:t>
            </a:r>
          </a:p>
        </p:txBody>
      </p:sp>
    </p:spTree>
    <p:extLst>
      <p:ext uri="{BB962C8B-B14F-4D97-AF65-F5344CB8AC3E}">
        <p14:creationId xmlns:p14="http://schemas.microsoft.com/office/powerpoint/2010/main" val="3846046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 அழைக்கிறார் இயேசு அழைக்கிறார்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தன் கரத்தை நீட்டி அன்பாய் அழைக்கிறார்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இறைவனின் குலமே இயேசுவின் உள்ளமே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 அமைதி இனிதே அடைய இயேசு அழைக்கிறார்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கவலை மிகுந்தோரே கலங்கித் தவிப்போரே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கவலை நீக்கிக் கலக்கம் போக்கக் கடவுள் அழைக்கிறார் - 2</a:t>
            </a:r>
          </a:p>
        </p:txBody>
      </p:sp>
    </p:spTree>
    <p:extLst>
      <p:ext uri="{BB962C8B-B14F-4D97-AF65-F5344CB8AC3E}">
        <p14:creationId xmlns:p14="http://schemas.microsoft.com/office/powerpoint/2010/main" val="3432520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அனைத்தையும் படைத்தவரும் ஆள்பவருமான இறைவா, எங்களைக் கண்ணோக்கியருளும்; அதனால் உமது பரிவிரக்கத்தின் செயலாற்றலை உய்த்துணர்ந்து உமக்கு முழு இதயத்தோடு நாங்கள் ஊழியம் புரிய அருள்வீராக.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87814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உயிருடன்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எழுப்பப்படவில்லை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என்றால்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பயனற்றதே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கொரிந்தியருக்கு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15: 12-20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 கிறிஸ்து உயிருடன்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எழுப்பப்பட்டார்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அறிவிக்கப்பட்டிருக்க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சொல்வது ஏன்?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உயிர்த்தெழ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எழுப்பப்படவில்லை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என்றாகிவிடும்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கிறிஸ்து உயிருடன்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என்றால்,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கொண்டிருக்கிற நம்பிக்கையும்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பொருளற்றதாயிருக்கும்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கடவுளின் சார்பில்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பகர்வோர்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ஆவோம்.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எழுப்பப்படுவதில்லை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என்றால்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 என்று சான்று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பகரும்போது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கூறியவர்கள்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ஆவோம் அல்லவா?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எழுப்பப்படவில்லை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45425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என்றாகிவிடும்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கிறிஸ்து உயிருடன்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எழுப்பப்படவில்லை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என்றால்,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பயனற்றதே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இன்னமும்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வாழ்பவர்களாவீர்கள்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அப்படியானால்,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இறந்தவர்களும்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அழிவுக்குள்ளாவார்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எதிர்நோக்கு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சார்ந்திருந்தால்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இரங்குதற்கு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இருப்போம்.</a:t>
            </a:r>
          </a:p>
        </p:txBody>
      </p:sp>
    </p:spTree>
    <p:extLst>
      <p:ext uri="{BB962C8B-B14F-4D97-AF65-F5344CB8AC3E}">
        <p14:creationId xmlns:p14="http://schemas.microsoft.com/office/powerpoint/2010/main" val="1595055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இப்போதோ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இறந்த கிறிஸ்து உயிருடன்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எழுப்பப்பட்டார்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அவரே முதலில் உயிருடன்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எழுப்பப்பட்டார்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இது அனைவரும் உயிருடன்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எழுப்பப்படுவர்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உறுதிப்படுத்துகிறது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85390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17: 1. 6-7. 8,15 (பல்லவி: 15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விழித்தெழும்போது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உருவம் கண்டு நிறைவு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நியாயத்தைக்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வேண்டுதலை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வஞ்சகமற்ற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உதட்டினின்று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விழித்தெழும்போது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உருவம் கண்டு நிறைவு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5186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கூப்பிடுகின்றேன்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பக்கம்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விண்ணப்பத்திற்குச்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சாய்த்தருளும்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அடைக்கலம்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புகுவோரை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எதிரிகளிடமிருந்து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வலக்கரத்தால்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விழித்தெழும்போது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உருவம் கண்டு நிறைவு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32945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கண்ணின்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சிறகுகளின்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மூடிக்கொள்ளும்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முகம் காண்பேன்;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விழித்தெழும்போது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உருவம் கண்டு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விழித்தெழும்போது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உருவம் கண்டு நிறைவு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79108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11: 25 காண்க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மறைபொருளைக்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1330949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பெண்களும்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அவரோடு இருந்தார்கள். இவர்கள்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உடைமைகளைக்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பணிவிடை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8: 1-3</a:t>
            </a:r>
          </a:p>
        </p:txBody>
      </p:sp>
    </p:spTree>
    <p:extLst>
      <p:ext uri="{BB962C8B-B14F-4D97-AF65-F5344CB8AC3E}">
        <p14:creationId xmlns:p14="http://schemas.microsoft.com/office/powerpoint/2010/main" val="25456829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நகர்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ஊர்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ஊராய்ச்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பறைசாற்றி வந்தார்.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பன்னிருவரும்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அவருடன் இருந்தனர். பொல்லாத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ஆவிகளினின்றும்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நோய்களினின்றும்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சிலரும், ஏழு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பேய்கள்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நீங்கப்பெற்ற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மகதலா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ஏரோதுவின்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மாளிகை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மேற்பார்வையாளர்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கூசாவின்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மனைவி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யோவன்னாவும்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சூசன்னாவும்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மேலும்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பெண்களும்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அவரோடு இருந்தார்கள்.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31706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இவர்கள்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உடைமைகளைக்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பணிவிடை செய்து வந்தார்கள்.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19031154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பலிபீடத்தில்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 என்னை ஏற்றுக்கொள்ளும்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நிலையில்லா இந்தப் பூவுலகில்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நித்தம் உம் பாதையிலே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 சித்தம் போல் உம் கரத்தால் -2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நித்தம் வழிநடத்தும் -2</a:t>
            </a:r>
          </a:p>
        </p:txBody>
      </p:sp>
    </p:spTree>
    <p:extLst>
      <p:ext uri="{BB962C8B-B14F-4D97-AF65-F5344CB8AC3E}">
        <p14:creationId xmlns:p14="http://schemas.microsoft.com/office/powerpoint/2010/main" val="8392183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பலிபீடத்தில்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 என்னை ஏற்றுக்கொள்ளும்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பரிசுத்தமில்லா இவ்வுலகில்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பரிசுத்தமாய் ஜீவிக்க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பரிசுத்தமான உம் இரத்தத்தால் - 2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பரிசுத்தமாக்கிவிடும் -2</a:t>
            </a:r>
          </a:p>
        </p:txBody>
      </p:sp>
    </p:spTree>
    <p:extLst>
      <p:ext uri="{BB962C8B-B14F-4D97-AF65-F5344CB8AC3E}">
        <p14:creationId xmlns:p14="http://schemas.microsoft.com/office/powerpoint/2010/main" val="17353585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 ஊழியர்களாகிய எங்கள் மன்றாட்டுகளைக் கனிவுடன் கண்ணோக்கி இக்காணிக்கைகளை ஏற்றருளும்; இவ்வாறு உமது பெயரின் மாட்சிக்காக நாங்கள் ஒவ்வொருவரும் ஒப்புக்கொடுக்கும் காணிக்கை அனைவருடைய மீட்புக்கும் பயன்படுவதாக.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75876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35:8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கடவுளே, உமது இரக்கம் எத்துணை உயர்மதிப்புள்ளது! மானிடா உம் இறக்கைகளின் நிழலில் புகலிடம் பெறுகின்றனர்.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1 கொரி 10:16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நாம் போற்றும் திருக்கிண்ணம் கிறிஸ்துவின் இரத்தத்தில் பங்குகொள்ளுதல் ஆகும்; நாம் பிடும் அப்பம் கிறிஸ்துவின் உடலில்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பங்குகொள்ளுதல்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03011178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தேடி அலையும்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இங்கு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தஞ்சமே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நிலையான சொந்தம் நீங்காத பந்தம்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வேறில்லையே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காடு மேடு பள்ளம் என்று கால்கள் சோர்ந்து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அலைந்த ஆடு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078360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தேடி அலையும்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இங்கு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தஞ்சமே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நிலையான சொந்தம் நீங்காத பந்தம்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வேறில்லையே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இந்த இயற்கையின்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தலைவனே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பரந்து விரிந்த உலகம் படைத்து சிறந்த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815588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நாங்கள் பெற்றுக்கொண்ட விண்ணகக் கொடைகளின் செயலாற்றல் எங்கள் மனதையும் உடலையும் ஆட்கொண்டருள உம்மை வேண்டுகின்றோம்: அதனால் நாங்கள் எங்கள் விருப்பு வெறுப்புகளுக்கு இடம் கொடாம இத்திருவிருந்தின் பயனுக்கு ஏற்ப வாழ்வோமாக.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449229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இறைவனுக்கிதயம் உண்டு - அந்த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இதயத்தில் இரக்கம் உண்டு - 2 - என்றும்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இரங்கிடும் இறைவன் இருப்பதனால்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இங்கு அனைவர்க்கும் வாழ்வு உண்டு - 2</a:t>
            </a:r>
          </a:p>
        </p:txBody>
      </p:sp>
    </p:spTree>
    <p:extLst>
      <p:ext uri="{BB962C8B-B14F-4D97-AF65-F5344CB8AC3E}">
        <p14:creationId xmlns:p14="http://schemas.microsoft.com/office/powerpoint/2010/main" val="280121669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கடவுளின் கருணை உண்டு அந்த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கருணைக்கு உருவம் உண்டு -2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 உருவத்தில் உதித்தேழும் உயிர் அதனால்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உள்ளத்தில் உவகை உண்டு</a:t>
            </a:r>
          </a:p>
        </p:txBody>
      </p:sp>
    </p:spTree>
    <p:extLst>
      <p:ext uri="{BB962C8B-B14F-4D97-AF65-F5344CB8AC3E}">
        <p14:creationId xmlns:p14="http://schemas.microsoft.com/office/powerpoint/2010/main" val="45004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 இரவினில் தீபமுண்டு இந்த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இல்லத்தில் ஒளியுமுண்டு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இருதய அன்பர் விழித்திருந்தால்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எந்த இரவிலும் காவலுண்டு - 2</a:t>
            </a:r>
          </a:p>
        </p:txBody>
      </p:sp>
    </p:spTree>
    <p:extLst>
      <p:ext uri="{BB962C8B-B14F-4D97-AF65-F5344CB8AC3E}">
        <p14:creationId xmlns:p14="http://schemas.microsoft.com/office/powerpoint/2010/main" val="208488593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இதயத்துக்குக்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குடும்பங்களை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உபகாரங்களையும்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சொல்லமுடியாத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நன்மைத்தனத்தையும்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நன்றியறிந்த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திருப்பாதத்தில்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சாஷ்டாங்கமாக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084253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சகலரையும்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தேவரீர் எங்களை ஆசீர்வதித்து இப்போதும் எப்போதும்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நோகச்செய்திருந்தால்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நிந்தைப்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செய்கிறோம்.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</a:p>
        </p:txBody>
      </p:sp>
    </p:spTree>
    <p:extLst>
      <p:ext uri="{BB962C8B-B14F-4D97-AF65-F5344CB8AC3E}">
        <p14:creationId xmlns:p14="http://schemas.microsoft.com/office/powerpoint/2010/main" val="382618377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இதுவுமின்றி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உலகத்திலிருக்கும்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பலவீனர்களுக்கு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பலமும்,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விருந்தாப்பியர்களுக்கு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ஊன்றுகோலும்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விதவைகளுக்கு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அனாதைப்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தஞ்சமுமாயிருக்கத்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தயைபுரியும்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நோயாளிகள்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அவஸ்தைப்படுகிறவர்கள்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தலைமாட்டிலும்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1709664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இரக்கமுள்ள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சிறுபிள்ளைகளை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எவ்வளவோ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நேசித்தீரே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விசாரணையிலுள்ள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ஆசீர்வதியும்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தெய்வ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வளரச்செய்யும்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மரண சமயத்தில்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3680797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திவ்விய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திருச்சிநேகத்தில்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ஜீவித்து, மரித்து நித்திய காலமும் எங்கள் குடும்பம்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நம்பிக்கையை </a:t>
            </a:r>
            <a:r>
              <a:rPr lang="ta-IN" sz="3600" b="1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பெயரில் வைக்கிறேன்.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1458119514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11264</TotalTime>
  <Words>4944</Words>
  <Application>Microsoft Office PowerPoint</Application>
  <PresentationFormat>Widescreen</PresentationFormat>
  <Paragraphs>522</Paragraphs>
  <Slides>146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146</vt:i4>
      </vt:variant>
    </vt:vector>
  </HeadingPairs>
  <TitlesOfParts>
    <vt:vector size="155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93</cp:revision>
  <dcterms:created xsi:type="dcterms:W3CDTF">2022-07-13T11:51:49Z</dcterms:created>
  <dcterms:modified xsi:type="dcterms:W3CDTF">2024-09-19T04:10:26Z</dcterms:modified>
</cp:coreProperties>
</file>