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5023" r:id="rId2"/>
    <p:sldId id="5253" r:id="rId3"/>
    <p:sldId id="3614" r:id="rId4"/>
    <p:sldId id="389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4" r:id="rId32"/>
    <p:sldId id="4023" r:id="rId33"/>
    <p:sldId id="3290" r:id="rId34"/>
    <p:sldId id="3292" r:id="rId35"/>
    <p:sldId id="5457" r:id="rId36"/>
    <p:sldId id="5458" r:id="rId37"/>
    <p:sldId id="5459" r:id="rId38"/>
    <p:sldId id="3259" r:id="rId39"/>
    <p:sldId id="3297" r:id="rId40"/>
    <p:sldId id="3320" r:id="rId41"/>
    <p:sldId id="5460" r:id="rId42"/>
    <p:sldId id="5461" r:id="rId43"/>
    <p:sldId id="3246" r:id="rId44"/>
    <p:sldId id="3260" r:id="rId45"/>
    <p:sldId id="3303" r:id="rId46"/>
    <p:sldId id="3338" r:id="rId47"/>
    <p:sldId id="5455" r:id="rId48"/>
    <p:sldId id="5456" r:id="rId49"/>
    <p:sldId id="1378" r:id="rId50"/>
    <p:sldId id="4482" r:id="rId51"/>
    <p:sldId id="5259" r:id="rId52"/>
    <p:sldId id="4021" r:id="rId53"/>
    <p:sldId id="4960" r:id="rId54"/>
    <p:sldId id="5255" r:id="rId55"/>
    <p:sldId id="34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448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4293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307" r:id="rId99"/>
    <p:sldId id="4483" r:id="rId100"/>
    <p:sldId id="3784" r:id="rId101"/>
    <p:sldId id="3785" r:id="rId102"/>
    <p:sldId id="3786" r:id="rId103"/>
    <p:sldId id="4322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5256" r:id="rId125"/>
    <p:sldId id="5257" r:id="rId126"/>
    <p:sldId id="5451" r:id="rId127"/>
    <p:sldId id="5450" r:id="rId128"/>
    <p:sldId id="5452" r:id="rId129"/>
    <p:sldId id="5454" r:id="rId130"/>
    <p:sldId id="5453" r:id="rId131"/>
    <p:sldId id="4964" r:id="rId132"/>
    <p:sldId id="4965" r:id="rId133"/>
    <p:sldId id="5251" r:id="rId134"/>
    <p:sldId id="5252" r:id="rId135"/>
    <p:sldId id="5258" r:id="rId136"/>
    <p:sldId id="4330" r:id="rId137"/>
    <p:sldId id="4484" r:id="rId138"/>
    <p:sldId id="4376" r:id="rId139"/>
    <p:sldId id="4450" r:id="rId140"/>
    <p:sldId id="4931" r:id="rId141"/>
    <p:sldId id="4932" r:id="rId142"/>
    <p:sldId id="4935" r:id="rId143"/>
    <p:sldId id="4936" r:id="rId144"/>
    <p:sldId id="4951" r:id="rId145"/>
    <p:sldId id="4952" r:id="rId146"/>
    <p:sldId id="4953" r:id="rId147"/>
    <p:sldId id="4954" r:id="rId148"/>
    <p:sldId id="4966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03-Sep-24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23ஆம்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0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நீதி உள்ளவர்;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501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 பிறந்த இறைகுலம் நாமே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அன்பினைக் காத்து அறம் வளர்ப்போமே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ஒரு மனத்தோராய் அனைவரும் வாழ்வோம்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அருள்ஒளி வீசும் ஒரு வழி போவோம்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பிரிவினை மாய்த்து திருமறை காப்போம்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பரிவுள்ள இறைவன் திருவுளம் காண்போம்</a:t>
            </a:r>
          </a:p>
        </p:txBody>
      </p:sp>
    </p:spTree>
    <p:extLst>
      <p:ext uri="{BB962C8B-B14F-4D97-AF65-F5344CB8AC3E}">
        <p14:creationId xmlns:p14="http://schemas.microsoft.com/office/powerpoint/2010/main" val="1986416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9633"/>
            <a:ext cx="12120282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அன்பினில் பிறந்த இறைகுலம் நாமே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அன்பினைக் காத்து அறம் வளர்ப்போமே - 2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anose="020B0604020202020204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2. பிறப்பிலும் இயேசு இறப்பிலும்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பெருமை செய்தாரே புனிதப் பேரன்பை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பிறந்த நம் வாழ்வின் பயன்பெற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பிறரையும் நமைப் போல் நினைத்திட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4227759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அன்புக்கு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மக்களுக்கு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8730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மணவிலக்குக்கு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தேடக்கூடாது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மணமாகாதோர்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தேடக்கூடாது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7: 25-31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மணமாகாதவர்களைக்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பார்ப்போம்.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 எதுவும் என்னிடம் இல்லை. எனினும்,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நம்பிக்கைக்குரியவனாய்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மணமாகாதோர்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இருந்துவிடுவது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இப்போதுள்ள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இடர் நிலையை முன்னிட்டு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எண்ணுகிறேன். மனைவியுடன்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திருமணத்தால்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மணவிலக்குக்கு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கூடாது; மனைவியுடன்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இணைக்கப்படாதவர்கள்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திருமணம் செய்து கொள்ள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நீங்கள் திருமணம்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இளம் பெண்கள் திருமணம்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திருமணம்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இன்னலுறுவர்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989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அவ்வின்னல்களுக்கு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உள்ளாகாதிருக்க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என்பதே என் நோக்கம்.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சொல்வது இதுவே: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குறுகியதே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இனி மனைவி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மனைவி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இல்லாதவர்போல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போலவும், பொருள்களை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 இல்லாதவர் போலவும் இருக்கட்டும்.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41151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அவற்றில் முழுமையாக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ஈடுபடாதவர்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இருக்கட்டும்.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இப்போது இருப்பது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நெடுநாள்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62301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45: 10-11. 13-14. 15-16 (பல்லவி: 10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கருத்தாய்க்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காதுகொடுத்துக்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காதுகொடுத்துக்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கேள்!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மறந்துவிடு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பிறந்தகம்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மறந்துவிடு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உனது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நாட்டங்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மன்னர்; உன் தலைவர் அவரே;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கருத்தாய்க்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காதுகொடுத்துக்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அந்தப்புரத்தினிலே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மாண்புமிகு இளவரசி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தங்கமிழைத்த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உடையணிந்து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தோன்றிடுவாள்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பட்டுடுத்தி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அவளை அழைத்து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தோழியர் புடைசூழ அவள் அடியெடுத்து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வந்திடுவாள்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கருத்தாய்க்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காதுகொடுத்துக்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870802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மாளிகைக்குள்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நுழையும்போது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அரியணையில்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இளவரசர்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ஆக்கிடுவீர்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கருத்தாய்க்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காதுகொடுத்துக்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627452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 23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துள்ளி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விண்ணுலகில்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கைம்மாறு மிகுதியாகும்.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பேறு பெற்றோர்;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6: 20-26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பட்டினியாய்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நீங்கள்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அழுதுகொண்டிருப்போரே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மக்கள் உங்களை வெறுத்து,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ஒதுக்கிவைத்து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பொல்லாதவர் என்று இகழ்ந்து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துள்ளி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விண்ணுலகில்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கைம்மாறு மிகுதியாகும்.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வந்தனர்.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நீங்கள்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அனுபவித்துவிட்டீர்கள்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59542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இப்போது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கொழுத்திருப்போரே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பட்டினி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இன்புறுவோரே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அழுவீர்கள். மக்கள்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பேசும்போது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செய்தார்கள்.”</a:t>
            </a:r>
          </a:p>
        </p:txBody>
      </p:sp>
    </p:spTree>
    <p:extLst>
      <p:ext uri="{BB962C8B-B14F-4D97-AF65-F5344CB8AC3E}">
        <p14:creationId xmlns:p14="http://schemas.microsoft.com/office/powerpoint/2010/main" val="32808976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வழங்கிடக் கனியோ உணவோ இன்றி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வாடிடும் வறியோர் பலர்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விழிநீர் வியர்வை வேதனை அன்றி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வேறெதும் இல்லா நிலை இறைவா</a:t>
            </a:r>
          </a:p>
        </p:txBody>
      </p:sp>
    </p:spTree>
    <p:extLst>
      <p:ext uri="{BB962C8B-B14F-4D97-AF65-F5344CB8AC3E}">
        <p14:creationId xmlns:p14="http://schemas.microsoft.com/office/powerpoint/2010/main" val="6868238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உனக்கென எம்மை வழங்கிடும் வேளை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இவர்க்காய் கேட்கின்றோம்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மனம் பொருள் ஆற்றல் அனைத்தையும்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தம் மனத்துயர் நீங்கப் படைக்கின்றோம்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4522898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தகுந்த முறையில் வழிபட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உணர்வோடு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ஒன்றுபடுவோமாக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02737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63: 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கடவுளே! என் ஆன்மா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கடவுள் மீது என் ஆன்மா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69420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2721976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D6B4C-BE6D-BF96-558E-C2EB1342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DF80CF-728C-108A-20DD-B9885681C562}"/>
              </a:ext>
            </a:extLst>
          </p:cNvPr>
          <p:cNvSpPr txBox="1"/>
          <p:nvPr/>
        </p:nvSpPr>
        <p:spPr>
          <a:xfrm>
            <a:off x="0" y="9771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- 2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02774259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D6B4C-BE6D-BF96-558E-C2EB1342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DF80CF-728C-108A-20DD-B9885681C56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தந்தாய்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தீர்த்து அன்பை வளர்த்து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பலமாய்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குரல் கேட்பாய்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(2)</a:t>
            </a:r>
          </a:p>
        </p:txBody>
      </p:sp>
    </p:spTree>
    <p:extLst>
      <p:ext uri="{BB962C8B-B14F-4D97-AF65-F5344CB8AC3E}">
        <p14:creationId xmlns:p14="http://schemas.microsoft.com/office/powerpoint/2010/main" val="129175229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D6B4C-BE6D-BF96-558E-C2EB1342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DF80CF-728C-108A-20DD-B9885681C562}"/>
              </a:ext>
            </a:extLst>
          </p:cNvPr>
          <p:cNvSpPr txBox="1"/>
          <p:nvPr/>
        </p:nvSpPr>
        <p:spPr>
          <a:xfrm>
            <a:off x="0" y="9771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- 2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427864122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D6B4C-BE6D-BF96-558E-C2EB1342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DF80CF-728C-108A-20DD-B9885681C56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அகற்றி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தந்தாய்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கடந்து மனிதம் மலர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தன்னை தந்தாய் நீயே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உதிரம் சிந்தி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உலகில் என்றும் சமத்துவம் வளர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குரல் கேட்பாய்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13519307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D6B4C-BE6D-BF96-558E-C2EB1342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DF80CF-728C-108A-20DD-B9885681C562}"/>
              </a:ext>
            </a:extLst>
          </p:cNvPr>
          <p:cNvSpPr txBox="1"/>
          <p:nvPr/>
        </p:nvSpPr>
        <p:spPr>
          <a:xfrm>
            <a:off x="0" y="9771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- 2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334243144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உணவு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திருமகன் அளிக்கும்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வளம் பெற்று அவரது வாழ்வில்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492969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11255</TotalTime>
  <Words>5073</Words>
  <Application>Microsoft Office PowerPoint</Application>
  <PresentationFormat>Widescreen</PresentationFormat>
  <Paragraphs>546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99</cp:revision>
  <dcterms:created xsi:type="dcterms:W3CDTF">2022-07-13T11:51:49Z</dcterms:created>
  <dcterms:modified xsi:type="dcterms:W3CDTF">2024-09-03T10:59:36Z</dcterms:modified>
</cp:coreProperties>
</file>