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5022" r:id="rId2"/>
    <p:sldId id="5253" r:id="rId3"/>
    <p:sldId id="4653" r:id="rId4"/>
    <p:sldId id="46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4" r:id="rId32"/>
    <p:sldId id="4023" r:id="rId33"/>
    <p:sldId id="3290" r:id="rId34"/>
    <p:sldId id="3292" r:id="rId35"/>
    <p:sldId id="5261" r:id="rId36"/>
    <p:sldId id="5262" r:id="rId37"/>
    <p:sldId id="5263" r:id="rId38"/>
    <p:sldId id="5265" r:id="rId39"/>
    <p:sldId id="5264" r:id="rId40"/>
    <p:sldId id="3259" r:id="rId41"/>
    <p:sldId id="3297" r:id="rId42"/>
    <p:sldId id="3320" r:id="rId43"/>
    <p:sldId id="5266" r:id="rId44"/>
    <p:sldId id="5267" r:id="rId45"/>
    <p:sldId id="3246" r:id="rId46"/>
    <p:sldId id="3260" r:id="rId47"/>
    <p:sldId id="3303" r:id="rId48"/>
    <p:sldId id="3338" r:id="rId49"/>
    <p:sldId id="5259" r:id="rId50"/>
    <p:sldId id="5260" r:id="rId51"/>
    <p:sldId id="1378" r:id="rId52"/>
    <p:sldId id="4482" r:id="rId53"/>
    <p:sldId id="3581" r:id="rId54"/>
    <p:sldId id="4443" r:id="rId55"/>
    <p:sldId id="4960" r:id="rId56"/>
    <p:sldId id="5255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5256" r:id="rId127"/>
    <p:sldId id="5257" r:id="rId128"/>
    <p:sldId id="3698" r:id="rId129"/>
    <p:sldId id="3884" r:id="rId130"/>
    <p:sldId id="4964" r:id="rId131"/>
    <p:sldId id="4965" r:id="rId132"/>
    <p:sldId id="5251" r:id="rId133"/>
    <p:sldId id="5252" r:id="rId134"/>
    <p:sldId id="5258" r:id="rId135"/>
    <p:sldId id="4330" r:id="rId136"/>
    <p:sldId id="4484" r:id="rId137"/>
    <p:sldId id="4386" r:id="rId138"/>
    <p:sldId id="466" r:id="rId139"/>
    <p:sldId id="4928" r:id="rId140"/>
    <p:sldId id="4929" r:id="rId141"/>
    <p:sldId id="4930" r:id="rId142"/>
    <p:sldId id="4951" r:id="rId143"/>
    <p:sldId id="4952" r:id="rId144"/>
    <p:sldId id="4953" r:id="rId145"/>
    <p:sldId id="4954" r:id="rId146"/>
    <p:sldId id="4966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03-Sep-24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23ஆம்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நீதி உள்ளவர்;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01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அன்புக்கு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மக்களுக்கு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730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தொடரலாமா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அதுவும்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1-11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ஒருவருக்கு மற்றொருவரோடு வழக்கு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போகாமல்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தெரியாதா?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தீர்ப்பளிக்கப்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போகும்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சின்னஞ்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தகுதியற்றவர்களாகி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அளிப்பது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தெரியாதா? அப்படியிருக்க அன்றாட வாழ்க்கையில் ஏற்படும் வழக்குகளை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முடியாதா?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அத்தகைய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சபையினரால்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புறக்கணிக்கப்பட்டோரை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எப்படி?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வெட்கமடையவே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2807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ஒருவர்கூட இல்லையா?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தொடரலாமா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அதுவும்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பொறுத்துக்கொள்ளக்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9316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நீங்கள் கண்டுகொள்ளாமல்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ஆனால் நீங்களே ஒருவருக்கொருவர்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தீங்கிழைக்கிறீர்கள்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பறிக்கிறீர்கள்; அதுவும்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இப்படிச் செய்கிறீர்கள்.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தீங்கிழைப்போருக்கு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தெரியாதா? ஏமாந்து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ஈடுபடுவோர்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8504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விபசாரம்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தகாத பாலுறவு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புணர்ச்சியில்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ஈடுபடுவோர்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பேராசையுடையோர்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குடிவெறியர்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பழிதூற்றுவோர்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கொள்ளை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கொள்வதில்லை.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இருந்தீர்கள். ஆனால்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கழுவப்பட்டுத்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764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33189126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149: 1-2. 3-4. 5-6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a,9b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மக்கள் மீது விருப்பம்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அன்பர் சபையில்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உண்டாக்கினவரைக்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மக்கள் மீது விருப்பம்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நடனம் செய்து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மத்தளம் கொட்டி,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யாழிசைத்து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ஆண்டவர் தம் மக்கள் மீது விருப்பம்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தாழ்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மேன்மைப்படுத்துவார்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மக்கள் மீது விருப்பம்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43411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அவருடைய அன்பர்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மெத்தைகளில்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சாய்ந்து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அவர்களின் 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இத்தகைய மேன்மை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மக்கள் மீது விருப்பம்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69353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நீங்கள் கனி தரவும், நீங்கள் தரும்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ஏற்படுத்தினேன்,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வேண்டுதல் செய்வதில்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தேர்ந்தெடுத்து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12-19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வேண்டுதல் செய்வதில்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விடிந்ததும்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கூப்பிட்டு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தேர்ந்தெடுத்து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முறையே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அவருடைய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அந்திரேயா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பர்த்தலமேயு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அல்பேயுவின்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தீவிரவாதி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துரோகியாக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இஸ்காரியோத்து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அவர்களுடன் இறங்கி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சமவெளியான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ஓரிடத்தில் நின்றார்.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கடற்கரைப்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60967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இருந்தார்கள்.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கேட்கவும்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வந்திருந்தார்கள்.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தொல்லைக்கு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அவரிடமிருந்து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05541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சிந்தித்தேன் சிந்தித்தேன் வெகுவாக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சிந்தையில் படவில்லை உயர்வாக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தந்திட்டேன் என்னையே முடிவாக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252814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படைத்திட்டாய் படைப்பை பலவாக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அனைத்தும் எமக்காக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கொடைக்கென்னை பரிசாக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164663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முறையில் வழிபட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02737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63: 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கடவுளே! என் ஆன்மா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கடவுள் மீது என் ஆன்மா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69420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2721976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 வாழும்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பிரியாமல்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629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நிலம்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மலர்வாழ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சேர்க்கும்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21189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உணவு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 அளிக்கும்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வளம் பெற்று அவரது வாழ்வில்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492969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2599" y="770560"/>
            <a:ext cx="8572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துன்பங்களோ துயரங்களோ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சோதனையோ வேதனையோ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நடத்தி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வைப்பார்.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155317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5511" y="637653"/>
            <a:ext cx="807249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மனச்சுமையோ பாரங்களோ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உடற்பிணியோ ஊனங்களோ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 நலம் தருவார்.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56851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11266</TotalTime>
  <Words>4992</Words>
  <Application>Microsoft Office PowerPoint</Application>
  <PresentationFormat>Widescreen</PresentationFormat>
  <Paragraphs>527</Paragraphs>
  <Slides>148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2024-09-03T10:39:28Z</dcterms:modified>
</cp:coreProperties>
</file>