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4"/>
  </p:notesMasterIdLst>
  <p:sldIdLst>
    <p:sldId id="5025" r:id="rId2"/>
    <p:sldId id="5253" r:id="rId3"/>
    <p:sldId id="5259" r:id="rId4"/>
    <p:sldId id="4101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254" r:id="rId32"/>
    <p:sldId id="4023" r:id="rId33"/>
    <p:sldId id="3290" r:id="rId34"/>
    <p:sldId id="3292" r:id="rId35"/>
    <p:sldId id="5267" r:id="rId36"/>
    <p:sldId id="5269" r:id="rId37"/>
    <p:sldId id="5268" r:id="rId38"/>
    <p:sldId id="5270" r:id="rId39"/>
    <p:sldId id="3259" r:id="rId40"/>
    <p:sldId id="3297" r:id="rId41"/>
    <p:sldId id="3320" r:id="rId42"/>
    <p:sldId id="5271" r:id="rId43"/>
    <p:sldId id="5272" r:id="rId44"/>
    <p:sldId id="3246" r:id="rId45"/>
    <p:sldId id="3260" r:id="rId46"/>
    <p:sldId id="3303" r:id="rId47"/>
    <p:sldId id="3338" r:id="rId48"/>
    <p:sldId id="5262" r:id="rId49"/>
    <p:sldId id="5263" r:id="rId50"/>
    <p:sldId id="5264" r:id="rId51"/>
    <p:sldId id="5265" r:id="rId52"/>
    <p:sldId id="5266" r:id="rId53"/>
    <p:sldId id="1378" r:id="rId54"/>
    <p:sldId id="4482" r:id="rId55"/>
    <p:sldId id="4315" r:id="rId56"/>
    <p:sldId id="5260" r:id="rId57"/>
    <p:sldId id="4960" r:id="rId58"/>
    <p:sldId id="5255" r:id="rId59"/>
    <p:sldId id="3424" r:id="rId60"/>
    <p:sldId id="1470" r:id="rId61"/>
    <p:sldId id="1471" r:id="rId62"/>
    <p:sldId id="1472" r:id="rId63"/>
    <p:sldId id="4246" r:id="rId64"/>
    <p:sldId id="4247" r:id="rId65"/>
    <p:sldId id="4286" r:id="rId66"/>
    <p:sldId id="1476" r:id="rId67"/>
    <p:sldId id="3972" r:id="rId68"/>
    <p:sldId id="4297" r:id="rId69"/>
    <p:sldId id="4287" r:id="rId70"/>
    <p:sldId id="1480" r:id="rId71"/>
    <p:sldId id="4250" r:id="rId72"/>
    <p:sldId id="4251" r:id="rId73"/>
    <p:sldId id="4288" r:id="rId74"/>
    <p:sldId id="1485" r:id="rId75"/>
    <p:sldId id="4253" r:id="rId76"/>
    <p:sldId id="4254" r:id="rId77"/>
    <p:sldId id="4289" r:id="rId78"/>
    <p:sldId id="1489" r:id="rId79"/>
    <p:sldId id="4485" r:id="rId80"/>
    <p:sldId id="4256" r:id="rId81"/>
    <p:sldId id="4290" r:id="rId82"/>
    <p:sldId id="1494" r:id="rId83"/>
    <p:sldId id="4257" r:id="rId84"/>
    <p:sldId id="4258" r:id="rId85"/>
    <p:sldId id="4291" r:id="rId86"/>
    <p:sldId id="1499" r:id="rId87"/>
    <p:sldId id="4486" r:id="rId88"/>
    <p:sldId id="4260" r:id="rId89"/>
    <p:sldId id="4298" r:id="rId90"/>
    <p:sldId id="4292" r:id="rId91"/>
    <p:sldId id="4299" r:id="rId92"/>
    <p:sldId id="4262" r:id="rId93"/>
    <p:sldId id="4263" r:id="rId94"/>
    <p:sldId id="4293" r:id="rId95"/>
    <p:sldId id="4300" r:id="rId96"/>
    <p:sldId id="4301" r:id="rId97"/>
    <p:sldId id="4302" r:id="rId98"/>
    <p:sldId id="4303" r:id="rId99"/>
    <p:sldId id="4304" r:id="rId100"/>
    <p:sldId id="4305" r:id="rId101"/>
    <p:sldId id="4306" r:id="rId102"/>
    <p:sldId id="4307" r:id="rId103"/>
    <p:sldId id="4483" r:id="rId104"/>
    <p:sldId id="3784" r:id="rId105"/>
    <p:sldId id="3785" r:id="rId106"/>
    <p:sldId id="3786" r:id="rId107"/>
    <p:sldId id="4322" r:id="rId108"/>
    <p:sldId id="3788" r:id="rId109"/>
    <p:sldId id="3789" r:id="rId110"/>
    <p:sldId id="3790" r:id="rId111"/>
    <p:sldId id="3791" r:id="rId112"/>
    <p:sldId id="3792" r:id="rId113"/>
    <p:sldId id="3793" r:id="rId114"/>
    <p:sldId id="3794" r:id="rId115"/>
    <p:sldId id="3795" r:id="rId116"/>
    <p:sldId id="3796" r:id="rId117"/>
    <p:sldId id="3797" r:id="rId118"/>
    <p:sldId id="3798" r:id="rId119"/>
    <p:sldId id="3799" r:id="rId120"/>
    <p:sldId id="3800" r:id="rId121"/>
    <p:sldId id="4323" r:id="rId122"/>
    <p:sldId id="4295" r:id="rId123"/>
    <p:sldId id="3802" r:id="rId124"/>
    <p:sldId id="4324" r:id="rId125"/>
    <p:sldId id="3805" r:id="rId126"/>
    <p:sldId id="3806" r:id="rId127"/>
    <p:sldId id="3807" r:id="rId128"/>
    <p:sldId id="5256" r:id="rId129"/>
    <p:sldId id="5257" r:id="rId130"/>
    <p:sldId id="4685" r:id="rId131"/>
    <p:sldId id="4809" r:id="rId132"/>
    <p:sldId id="4812" r:id="rId133"/>
    <p:sldId id="4810" r:id="rId134"/>
    <p:sldId id="4813" r:id="rId135"/>
    <p:sldId id="4964" r:id="rId136"/>
    <p:sldId id="4965" r:id="rId137"/>
    <p:sldId id="5251" r:id="rId138"/>
    <p:sldId id="5252" r:id="rId139"/>
    <p:sldId id="5258" r:id="rId140"/>
    <p:sldId id="4330" r:id="rId141"/>
    <p:sldId id="4484" r:id="rId142"/>
    <p:sldId id="4017" r:id="rId143"/>
    <p:sldId id="5261" r:id="rId144"/>
    <p:sldId id="4933" r:id="rId145"/>
    <p:sldId id="4937" r:id="rId146"/>
    <p:sldId id="4951" r:id="rId147"/>
    <p:sldId id="4952" r:id="rId148"/>
    <p:sldId id="4953" r:id="rId149"/>
    <p:sldId id="4954" r:id="rId150"/>
    <p:sldId id="4966" r:id="rId151"/>
    <p:sldId id="3835" r:id="rId152"/>
    <p:sldId id="3897" r:id="rId1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04-Sep-24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440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2883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2DB303-BA78-CE4A-899F-AF4553FAE3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2" r="8887"/>
          <a:stretch/>
        </p:blipFill>
        <p:spPr>
          <a:xfrm rot="5400000">
            <a:off x="7068685" y="1614833"/>
            <a:ext cx="6653090" cy="3593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-2" y="2095858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23ஆம்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346199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நீதி உள்ளவர்;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நேர்மையானது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5013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552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திருப்பவனி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திருச்சபை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மலருடன்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யாவுமே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மணம் பெற்று வாழ்தல்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நீதியே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புவிவாழ்வை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தரவே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இறைமாண்பை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பெறவே</a:t>
            </a:r>
            <a:endParaRPr lang="ta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விரைவாய் வருவோம் தேவன்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989219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811125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திருப்பவனி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திருச்சபை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பாடும்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சோர்வை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நீக்குமே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திருவாழ்வைத்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மறைவாழ்வின்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நன்மை அடைவோம்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பணிவாய்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குலமாய்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பதம் இணைவோம்</a:t>
            </a:r>
          </a:p>
        </p:txBody>
      </p:sp>
    </p:spTree>
    <p:extLst>
      <p:ext uri="{BB962C8B-B14F-4D97-AF65-F5344CB8AC3E}">
        <p14:creationId xmlns:p14="http://schemas.microsoft.com/office/powerpoint/2010/main" val="3897326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அன்புக்கு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மக்களுக்கு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8730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வலுவற்ற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மனச்சான்றைக்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காயப்படுத்திச்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செய்தால்,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எதிரான பாவம் ஆகும்.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8: 1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b-7, 11-13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அறிவு உண்டு.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இவ்வறிவு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இறுமாப்படையச்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செய்யும்; ஆனால்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வளர்க்கும். தமக்கு ஏதோ அறிவு இருக்கிறது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நினைக்கிறவர்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அறியவேண்டிய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எதையும்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அறிந்துகொள்ளவில்லை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செலுத்துகிறவரைக்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அறிவார். இப்போது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படைக்கப்பட்டவற்றை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பார்ப்போம்: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‘இவ்வுலகில் சிலை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ஒன்றுமேயில்லை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', ‘கடவுள்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சொல்லப்படுபவை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 இருக்கலாம்;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அவரே நம் தந்தை.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அவரிடமிருந்தே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வருகின்றன; அவருக்காக நாம் இருக்கின்றோம்.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489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அவ்வாறே,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அவரே இயேசு கிறிஸ்து.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வருகின்றன;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இவ்வறிவு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எல்லாரிடமும் இல்லை. இதுவரை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பழக்கப்பட்ட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படைக்கப்பட்டவற்றைப்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படையல் பொருள் என எண்ணி உண்கிறார்கள்.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மனச்சான்று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வலுவற்றதாய்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இருப்பதால்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இந்த ‘அறிவு’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66037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வலுவற்றவரின்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காரணமாகிறது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அல்லவா?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இறந்தார் அல்லவா? இவ்வாறு நீங்கள் வலுவற்ற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மனச்சான்றைக்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காயப்படுத்திச்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செய்தால்,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எதிரான பாவம் ஆகும். ஆகையால் என்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ஒருவருக்கு நான் உண்ணும் உணவு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இறைச்சியை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06129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நாளும் உண்ண மாட்டேன்.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மாட்டேன்.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34196742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139: 1-3. 13-14. 23-24 (பல்லவி: 24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உள்ள வழியில்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என்னை ஆய்ந்து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உய்த்துணர்கின்றீர்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படுப்பதையும்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உள்ள வழியில்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என் உள்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உண்டாக்கியவர்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தாயின் கருவில் எனக்கு உரு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நவில்கின்றேன்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வியக்கத்தக்கவை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என் மனம் முற்றிலும் அறியும்.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உள்ள வழியில்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89325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ஆய்ந்து அறியும்;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அறியுமாறு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வழியில்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செல்கின்றேனோ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வழியில்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உள்ள வழியில்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65411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நாம்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 கடவுள் நம்மோடு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அன்பு நம்மிடம் நிறைவு பெறும்.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இரக்கமுள்ளவராய்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இரக்கமுள்ளவர்களாய்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6: 27-38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வெறுப்போருக்கு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நன்மை செய்யுங்கள்.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சபிப்போருக்கு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உங்களை இகழ்ந்து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பேசுவோருக்காக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 ஒரு கன்னத்தில்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அறைபவருக்கு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எடுத்துக் கொள்பவர்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எடுத்துக்கொள்ளப்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தடுக்காதீர்கள்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உங்களுடைய பொருள்களை எடுத்துக்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திருப்பிக் கேட்காதீர்கள். பிறர் உங்களுக்கு என்ன செய்ய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அதையே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அவர்களுக்குச்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67428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செய்யுங்கள். உங்களிடம்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செலுத்துவோரிடமே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வரும் நன்மை என்ன?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தங்களிடம்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செலுத்துவோரிடம்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செலுத்துகிறார்களே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உங்களுக்கு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செய்பவர்களுக்கே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நன்மை செய்தால் உங்களுக்கு வரும் நன்மை என்ன?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செய்கிறார்களே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திரும்பப்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கொள்ளலாம் என எதிர்பார்த்து நீங்கள் கடன் கொடுத்தால் உங்களுக்கு வரும்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03042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என்ன?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கொள்ளலாம்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கொடுக்கிறார்களே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அவர்களுக்கு நன்மை செய்யுங்கள்;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என எதிர்பார்க்காமல் கடன்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உங்கள் கைம்மாறு மிகுதியாய் இருக்கும். நீங்கள் உன்னத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இருப்பீர்கள்.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0580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நன்றிகெட்டோருக்கும்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பொல்லாதோருக்கும்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நன்மை செய்கிறார்.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இரக்கமுள்ளவராய்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நீங்களும்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குற்றவாளிகள்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அப்போதுதான்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உள்ளாகமாட்டீர்கள்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கண்டனம் செய்யாதீர்கள்; அப்போதுதான்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கண்டனத்துக்கு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16178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அமுக்கிக்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குலுக்கிச்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நன்றாய் அளந்து உங்கள் மடியில் போடுவார்கள். நீங்கள் 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அளக்கிறீர்களோ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7950423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வந்தோம் தந்திடவே தந்தாய்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வாழ்வை உமக்கே பலியாய் தந்தோம்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அன்பாய்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இறைவா உம்மில் இணையா வாழ்வு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இருந்தும் பயனென்ன ஆ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நீ தந்த வாழ்வைத் தந்தால் எனக்கு இழப்பென்ன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வாழும் காலம் இனிதாக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உன்னோடு இணைந்தாக வேண்டும் -3</a:t>
            </a:r>
          </a:p>
        </p:txBody>
      </p:sp>
    </p:spTree>
    <p:extLst>
      <p:ext uri="{BB962C8B-B14F-4D97-AF65-F5344CB8AC3E}">
        <p14:creationId xmlns:p14="http://schemas.microsoft.com/office/powerpoint/2010/main" val="13865097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வந்தோம் தந்திடவே தந்தாய்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வாழ்வை உமக்கே பலியாய் தந்தோம்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அன்பாய்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இறைவா எந்தன் உள்ளம்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உன்னைத் தேடுதே ஆ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 இணைந்து உயர்வு பெறவே விரைந்து நாடுதே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நாமம் ஓங்க எந்நாளும் வாழ்ந்து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உன்னோடு இணைந்தாக வேண்டும் - 3</a:t>
            </a:r>
          </a:p>
        </p:txBody>
      </p:sp>
    </p:spTree>
    <p:extLst>
      <p:ext uri="{BB962C8B-B14F-4D97-AF65-F5344CB8AC3E}">
        <p14:creationId xmlns:p14="http://schemas.microsoft.com/office/powerpoint/2010/main" val="24548896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காரணரே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தகுந்த முறையில் வழிபட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 உணர்வோடு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ஒன்றுபடுவோமாக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02737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63: 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கலைமான்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கடவுளே! என் ஆன்மா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கடவுள் மீது என் ஆன்மா தாகம்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69420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8:12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02721976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பொன்மாலை நேரம்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காற்றில்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உறவாடும்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துன்ப 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வாழ்வு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282899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வானம்தான்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மேகம்தான்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காலம் தோறும் கண்ணின்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காக்கும்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சுமைசுமந்து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சோர்ந்த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அபயம்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தரவேண்டுமே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தெய்வமே அருகில்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வரவேண்டுமே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காற்றில் ஆடும் தீபம்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228461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பொன்மாலை நேரம்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காற்றில்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உறவாடும்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துன்ப 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வாழ்வு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372127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ஒரு கணம்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ஒருயுகம்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தினம்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 தோன்றும்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புதுயுகம்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பூக்கும்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ரோஜா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பறிப்பதேன்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அன்புக்கு வானம் எல்லை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தெய்வமே உன் அன்புக்கு எல்லை இல்லை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இதழில்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இன்ப இதயம் உன் அன்பைப்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068679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பொன்மாலை நேரம்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காற்றில்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உறவாடும்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துன்ப 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வாழ்வு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32878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உணவு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திருமகன் அளிக்கும் 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வளம் பெற்று அவரது வாழ்வில்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492969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35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ஞானம் நிறை கன்னிகையே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நாதனைத் தாங்கிய ஆலயமே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மாண்புயர் ஏழு தூண்களுமாய் - 2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பலிபீடமுமாய் அலங்கரித்தாயே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 நிழலே அணுகா பாதுகாத்தார் உமையே பரமன்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நிழலே அணுகா - தாயுதரம் நீ தரித்திடவே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தனதோர் அமலன் தலமெனக் கொண்டார்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718168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ஞானம் நிறை கன்னிகையே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நாதனைத் தாங்கிய ஆலயமே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மாண்புயர் ஏழு தூண்களுமாய் - 2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பலிபீடமுமாய் அலங்கரித்தாயே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வாழ்வோர் அனைவரின் தாயே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வானுலகை அடையும் வழியே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 அனைவரின் தாயே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 இஸ்ராயேல் தாரகையே - 2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வானோர் துதிக்கும் இறைவியே வாழி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247532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11258</TotalTime>
  <Words>5257</Words>
  <Application>Microsoft Office PowerPoint</Application>
  <PresentationFormat>Widescreen</PresentationFormat>
  <Paragraphs>559</Paragraphs>
  <Slides>152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152</vt:i4>
      </vt:variant>
    </vt:vector>
  </HeadingPairs>
  <TitlesOfParts>
    <vt:vector size="16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98</cp:revision>
  <dcterms:created xsi:type="dcterms:W3CDTF">2022-07-13T11:51:49Z</dcterms:created>
  <dcterms:modified xsi:type="dcterms:W3CDTF">2024-09-04T06:01:10Z</dcterms:modified>
</cp:coreProperties>
</file>