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2"/>
  </p:notesMasterIdLst>
  <p:sldIdLst>
    <p:sldId id="4325" r:id="rId2"/>
    <p:sldId id="3363" r:id="rId3"/>
    <p:sldId id="4296" r:id="rId4"/>
    <p:sldId id="4297" r:id="rId5"/>
    <p:sldId id="3824" r:id="rId6"/>
    <p:sldId id="4298" r:id="rId7"/>
    <p:sldId id="3825" r:id="rId8"/>
    <p:sldId id="337" r:id="rId9"/>
    <p:sldId id="3583" r:id="rId10"/>
    <p:sldId id="1274" r:id="rId11"/>
    <p:sldId id="1275" r:id="rId12"/>
    <p:sldId id="3991" r:id="rId13"/>
    <p:sldId id="3992" r:id="rId14"/>
    <p:sldId id="3993" r:id="rId15"/>
    <p:sldId id="1281" r:id="rId16"/>
    <p:sldId id="1282" r:id="rId17"/>
    <p:sldId id="4240" r:id="rId18"/>
    <p:sldId id="4241" r:id="rId19"/>
    <p:sldId id="1283" r:id="rId20"/>
    <p:sldId id="1284" r:id="rId21"/>
    <p:sldId id="3994" r:id="rId22"/>
    <p:sldId id="3995" r:id="rId23"/>
    <p:sldId id="3996" r:id="rId24"/>
    <p:sldId id="3997" r:id="rId25"/>
    <p:sldId id="4242" r:id="rId26"/>
    <p:sldId id="4243" r:id="rId27"/>
    <p:sldId id="4228" r:id="rId28"/>
    <p:sldId id="3999" r:id="rId29"/>
    <p:sldId id="4000" r:id="rId30"/>
    <p:sldId id="4229" r:id="rId31"/>
    <p:sldId id="4230" r:id="rId32"/>
    <p:sldId id="1326" r:id="rId33"/>
    <p:sldId id="1327" r:id="rId34"/>
    <p:sldId id="4956" r:id="rId35"/>
    <p:sldId id="4957" r:id="rId36"/>
    <p:sldId id="3416" r:id="rId37"/>
    <p:sldId id="362" r:id="rId38"/>
    <p:sldId id="4274" r:id="rId39"/>
    <p:sldId id="4275" r:id="rId40"/>
    <p:sldId id="4276" r:id="rId41"/>
    <p:sldId id="4277" r:id="rId42"/>
    <p:sldId id="3321" r:id="rId43"/>
    <p:sldId id="3323" r:id="rId44"/>
    <p:sldId id="3324" r:id="rId45"/>
    <p:sldId id="3325" r:id="rId46"/>
    <p:sldId id="4316" r:id="rId47"/>
    <p:sldId id="4317" r:id="rId48"/>
    <p:sldId id="4318" r:id="rId49"/>
    <p:sldId id="4319" r:id="rId50"/>
    <p:sldId id="4271" r:id="rId51"/>
    <p:sldId id="4272" r:id="rId52"/>
    <p:sldId id="4273" r:id="rId53"/>
    <p:sldId id="4161" r:id="rId54"/>
    <p:sldId id="3417" r:id="rId55"/>
    <p:sldId id="4023" r:id="rId56"/>
    <p:sldId id="3290" r:id="rId57"/>
    <p:sldId id="3292" r:id="rId58"/>
    <p:sldId id="5309" r:id="rId59"/>
    <p:sldId id="3259" r:id="rId60"/>
    <p:sldId id="3297" r:id="rId61"/>
    <p:sldId id="3320" r:id="rId62"/>
    <p:sldId id="5312" r:id="rId63"/>
    <p:sldId id="5310" r:id="rId64"/>
    <p:sldId id="5311" r:id="rId65"/>
    <p:sldId id="3850" r:id="rId66"/>
    <p:sldId id="5314" r:id="rId67"/>
    <p:sldId id="3851" r:id="rId68"/>
    <p:sldId id="5313" r:id="rId69"/>
    <p:sldId id="3853" r:id="rId70"/>
    <p:sldId id="3246" r:id="rId71"/>
    <p:sldId id="4485" r:id="rId72"/>
    <p:sldId id="3303" r:id="rId73"/>
    <p:sldId id="3338" r:id="rId74"/>
    <p:sldId id="5315" r:id="rId75"/>
    <p:sldId id="5316" r:id="rId76"/>
    <p:sldId id="1378" r:id="rId77"/>
    <p:sldId id="4482" r:id="rId78"/>
    <p:sldId id="3635" r:id="rId79"/>
    <p:sldId id="4244" r:id="rId80"/>
    <p:sldId id="4245" r:id="rId81"/>
    <p:sldId id="3649" r:id="rId82"/>
    <p:sldId id="5251" r:id="rId83"/>
    <p:sldId id="5252" r:id="rId84"/>
    <p:sldId id="5253" r:id="rId85"/>
    <p:sldId id="5254" r:id="rId86"/>
    <p:sldId id="1106" r:id="rId87"/>
    <p:sldId id="4278" r:id="rId88"/>
    <p:sldId id="4279" r:id="rId89"/>
    <p:sldId id="4280" r:id="rId90"/>
    <p:sldId id="4281" r:id="rId91"/>
    <p:sldId id="4283" r:id="rId92"/>
    <p:sldId id="4284" r:id="rId93"/>
    <p:sldId id="4282" r:id="rId94"/>
    <p:sldId id="5256" r:id="rId95"/>
    <p:sldId id="3822" r:id="rId96"/>
    <p:sldId id="3423" r:id="rId97"/>
    <p:sldId id="3408" r:id="rId98"/>
    <p:sldId id="4324" r:id="rId99"/>
    <p:sldId id="1470" r:id="rId100"/>
    <p:sldId id="1471" r:id="rId101"/>
    <p:sldId id="1472" r:id="rId102"/>
    <p:sldId id="4246" r:id="rId103"/>
    <p:sldId id="4247" r:id="rId104"/>
    <p:sldId id="4286" r:id="rId105"/>
    <p:sldId id="1476" r:id="rId106"/>
    <p:sldId id="4248" r:id="rId107"/>
    <p:sldId id="4249" r:id="rId108"/>
    <p:sldId id="4287" r:id="rId109"/>
    <p:sldId id="1480" r:id="rId110"/>
    <p:sldId id="4250" r:id="rId111"/>
    <p:sldId id="4251" r:id="rId112"/>
    <p:sldId id="4252" r:id="rId113"/>
    <p:sldId id="4288" r:id="rId114"/>
    <p:sldId id="1485" r:id="rId115"/>
    <p:sldId id="4253" r:id="rId116"/>
    <p:sldId id="4254" r:id="rId117"/>
    <p:sldId id="4289" r:id="rId118"/>
    <p:sldId id="1489" r:id="rId119"/>
    <p:sldId id="4255" r:id="rId120"/>
    <p:sldId id="4256" r:id="rId121"/>
    <p:sldId id="4327" r:id="rId122"/>
    <p:sldId id="4290" r:id="rId123"/>
    <p:sldId id="1494" r:id="rId124"/>
    <p:sldId id="4257" r:id="rId125"/>
    <p:sldId id="4258" r:id="rId126"/>
    <p:sldId id="4259" r:id="rId127"/>
    <p:sldId id="4291" r:id="rId128"/>
    <p:sldId id="1499" r:id="rId129"/>
    <p:sldId id="4261" r:id="rId130"/>
    <p:sldId id="4260" r:id="rId131"/>
    <p:sldId id="4292" r:id="rId132"/>
    <p:sldId id="1504" r:id="rId133"/>
    <p:sldId id="4262" r:id="rId134"/>
    <p:sldId id="4263" r:id="rId135"/>
    <p:sldId id="4328" r:id="rId136"/>
    <p:sldId id="4293" r:id="rId137"/>
    <p:sldId id="4483" r:id="rId138"/>
    <p:sldId id="3784" r:id="rId139"/>
    <p:sldId id="3785" r:id="rId140"/>
    <p:sldId id="3786" r:id="rId141"/>
    <p:sldId id="3787" r:id="rId142"/>
    <p:sldId id="3788" r:id="rId143"/>
    <p:sldId id="3789" r:id="rId144"/>
    <p:sldId id="3790" r:id="rId145"/>
    <p:sldId id="3791" r:id="rId146"/>
    <p:sldId id="3792" r:id="rId147"/>
    <p:sldId id="3793" r:id="rId148"/>
    <p:sldId id="3794" r:id="rId149"/>
    <p:sldId id="3795" r:id="rId150"/>
    <p:sldId id="3796" r:id="rId151"/>
    <p:sldId id="3797" r:id="rId152"/>
    <p:sldId id="3798" r:id="rId153"/>
    <p:sldId id="3799" r:id="rId154"/>
    <p:sldId id="3800" r:id="rId155"/>
    <p:sldId id="3801" r:id="rId156"/>
    <p:sldId id="4294" r:id="rId157"/>
    <p:sldId id="4295" r:id="rId158"/>
    <p:sldId id="4139" r:id="rId159"/>
    <p:sldId id="3805" r:id="rId160"/>
    <p:sldId id="3806" r:id="rId161"/>
    <p:sldId id="3807" r:id="rId162"/>
    <p:sldId id="3887" r:id="rId163"/>
    <p:sldId id="5255" r:id="rId164"/>
    <p:sldId id="4670" r:id="rId165"/>
    <p:sldId id="5305" r:id="rId166"/>
    <p:sldId id="5306" r:id="rId167"/>
    <p:sldId id="5307" r:id="rId168"/>
    <p:sldId id="5308" r:id="rId169"/>
    <p:sldId id="889" r:id="rId170"/>
    <p:sldId id="4285" r:id="rId171"/>
    <p:sldId id="4982" r:id="rId172"/>
    <p:sldId id="5250" r:id="rId173"/>
    <p:sldId id="3844" r:id="rId174"/>
    <p:sldId id="4326" r:id="rId175"/>
    <p:sldId id="4484" r:id="rId176"/>
    <p:sldId id="3651" r:id="rId177"/>
    <p:sldId id="3810" r:id="rId178"/>
    <p:sldId id="3811" r:id="rId179"/>
    <p:sldId id="3812" r:id="rId180"/>
    <p:sldId id="3813" r:id="rId181"/>
    <p:sldId id="4925" r:id="rId182"/>
    <p:sldId id="4947" r:id="rId183"/>
    <p:sldId id="4948" r:id="rId184"/>
    <p:sldId id="4147" r:id="rId185"/>
    <p:sldId id="3691" r:id="rId186"/>
    <p:sldId id="3692" r:id="rId187"/>
    <p:sldId id="3693" r:id="rId188"/>
    <p:sldId id="4966" r:id="rId189"/>
    <p:sldId id="3835" r:id="rId190"/>
    <p:sldId id="3897" r:id="rId19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notesMaster" Target="notesMasters/notesMaster1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presProps" Target="presProps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theme" Target="theme/theme1.xml"/><Relationship Id="rId190" Type="http://schemas.openxmlformats.org/officeDocument/2006/relationships/slide" Target="slides/slide189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tableStyles" Target="tableStyle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A89934-BC6F-453C-AF39-E608D4603749}" type="datetimeFigureOut">
              <a:rPr lang="en-US" smtClean="0"/>
              <a:t>02-Sep-24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88588D-8F04-4CA4-8A4D-E7E82F0E5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227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9F13A-34D8-4958-B7C0-69493CF3DCA8}" type="slidenum">
              <a:rPr lang="en-IN" smtClean="0"/>
              <a:t>176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44427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9F13A-34D8-4958-B7C0-69493CF3DCA8}" type="slidenum">
              <a:rPr lang="en-IN" smtClean="0"/>
              <a:t>177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08748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9F13A-34D8-4958-B7C0-69493CF3DCA8}" type="slidenum">
              <a:rPr lang="en-IN" smtClean="0"/>
              <a:t>178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788943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9F13A-34D8-4958-B7C0-69493CF3DCA8}" type="slidenum">
              <a:rPr lang="en-IN" smtClean="0"/>
              <a:t>179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021550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9F13A-34D8-4958-B7C0-69493CF3DCA8}" type="slidenum">
              <a:rPr lang="en-IN" smtClean="0"/>
              <a:t>180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93963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435A-A3C2-8EED-42F6-8F5F67F14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2DC178-8A5D-F131-042B-A6587F641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E5337-7D81-FB72-E0E9-12C8B2F17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B5838-6E59-3052-EFA8-C145A1D9F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C2CE6-F211-9C00-94D0-2E05D0D58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4079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4435F-1982-6D7C-1F16-0AC32A05D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9C1F0-DD70-7E4F-4F19-9D1439794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924CA-D495-9947-EBF4-50E36966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467E9-26F4-B672-6A0C-F6188DF9F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757D8-9BE6-658A-CFCF-41704D68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1732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C952-1ADC-EBBA-7A2F-D5A8D322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5D364-D47D-2B76-CC55-79A6079FC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28BB0-D910-6CE1-AFBF-B022F4DD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24328-430A-43C2-C135-B214BD887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6AD06-2642-E02E-7F49-C544C2065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374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858F2-9716-6F81-7AAC-CB2367CA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64027-79C7-7FF8-241B-5541CC000D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5553C8-0517-0CB7-77A4-BF50BEFB0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CAB295-F463-68CB-50EF-5A5E74C47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EBB5F-B28D-8BAF-56D3-C0FC4711A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7FB3EA-3396-C722-47E4-8F3AF0E39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471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7C8BA-27B1-3263-EF11-E3D90161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7D60C-C66F-EFB4-E4E1-B61CC8A96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BDE45B-4699-734E-3987-71842FD5E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43973-113A-2600-154B-FB53F382DB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8F1E5D-B6F5-ECF0-F742-E0EB02F37D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AC4EBF-4D5A-B9CF-6119-48788EE1A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857519-38C5-42C0-1B64-8AAF2C717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4F03EA-CEA5-D2C5-FC71-64E6307B8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977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1228F-D49D-CC4F-C5A4-86269DF61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4F32D1-C1AD-6763-402B-402921D28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84A601-89FA-C5EF-57A1-9CBACC981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E7035-2A74-13FB-BA94-CA6EE8A9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66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82BC81-9039-76C8-5CC4-370897A65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C068F1-F7F1-BF94-C32B-92BE7095D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11A16-1361-1BF8-86FF-26068E602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8719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14E1-209E-A170-CD2F-7893CBA7E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F47FA-A75D-4334-66F9-03A49BA39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BA3A7-6D69-5C07-CD0E-DDC235395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4A3EC-7DE1-D60A-A766-4FBC851B2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C7E86-7679-96ED-7D09-FF1743002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9AF6D-7661-214A-CAD0-5E72E295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425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22B80-462A-C45B-FB74-BB9EB9C6F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2F955F-4735-EC14-0495-98E2AD9BC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FD074-1A54-25EE-698F-8A7E9CEBE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02376D-54E7-6A79-2F97-81F2F4F08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BD23C-0DA4-6D04-60AF-9B9F817BC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E9E30-CEF0-BA0E-ED15-1B97BB713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806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82B79-EB81-E687-AE75-622EDFAA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6370F5-CB4D-78C5-00B8-077EAAAFD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5CFB-14C1-1C9B-4BCB-4F955B676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BD436-FE93-B6EB-BFFB-9A0F80F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C400C-FA93-B4B6-33D9-9B01A289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558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E3A294-9208-1B74-BD7E-6A087C2726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111F79-9969-B307-2E35-34831033B7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E1C2B-5F87-A64E-2D5C-9BF7B5C0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DA2F1-B962-8BC1-24EE-9941D9A10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6FDE4-5707-AF6E-6C85-EC8D27AE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C7C1C1-3682-B68A-7D31-E1CAC4661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D3184-8DF7-7CF0-D314-8FFCB970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B5D12-64FA-A572-66D0-FD30E772E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2C391-06FD-4420-92D2-B2B04BF1189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F4CEC-3EC5-2D37-783F-4A534EAD2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71E76-D852-1548-BB0B-022C6E281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822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506BF14E-B95E-4285-B0D5-3114F0880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048" y="-117290"/>
            <a:ext cx="4968242" cy="695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75D09E-72C6-D1E9-EF90-D2C2A8630D6D}"/>
              </a:ext>
            </a:extLst>
          </p:cNvPr>
          <p:cNvSpPr txBox="1"/>
          <p:nvPr/>
        </p:nvSpPr>
        <p:spPr>
          <a:xfrm>
            <a:off x="4616825" y="1649506"/>
            <a:ext cx="7575176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US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2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3ஆம்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ஞாயிறு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C </a:t>
            </a:r>
          </a:p>
        </p:txBody>
      </p:sp>
    </p:spTree>
    <p:extLst>
      <p:ext uri="{BB962C8B-B14F-4D97-AF65-F5344CB8AC3E}">
        <p14:creationId xmlns:p14="http://schemas.microsoft.com/office/powerpoint/2010/main" val="2888751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3597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நீர் நீதி உள்ளவர்;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தீர்ப்பு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நேர்மையானது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ஏற்ப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53327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35836"/>
            <a:ext cx="12191999" cy="477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இறையாட்சியின்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மனிதர்களே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மரிமைந்தனின்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சீடர்களே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 அழைக்கின்றார்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இணைக்கின்றார்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உலகொன்றைப்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படைத்திட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72748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92936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நாம் வாழும் இந்த பூமி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நலமாகிட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வேண்டாமா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நலிவுற்றவர்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நீதி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நிலைத்திட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வேண்டாமா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காட்டிய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வழியுண்டு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இயங்கிட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நமக்கொரு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நெறியுண்டு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எதிர்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நோக்குடன்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கதிர்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விளைந்திடும்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காணுங்கள்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2286253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35836"/>
            <a:ext cx="12191999" cy="477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இறையாட்சியின்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மனிதர்களே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மரிமைந்தனின்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சீடர்களே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 அழைக்கின்றார்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இணைக்கின்றார்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உலகொன்றைப்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படைத்திட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16242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1999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 இன்று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மானிட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இதயங்களெல்லாம்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சேர்ந்திட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வேண்டாமா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இறையாட்சியின்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மாற்றங்கள்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நிறைவேறிட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வேண்டாமா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மாநிலம் முழுவதும் ஒரு குடும்பம்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மாந்தர்கள்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உடன்பிறப்பே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உண்மையை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வாழ்ந்திடுவோம்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பகையினும்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வென்றிடுவோம்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(2)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97818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35836"/>
            <a:ext cx="12191999" cy="477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இறையாட்சியின்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மனிதர்களே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மரிமைந்தனின்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சீடர்களே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 அழைக்கின்றார்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இணைக்கின்றார்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உலகொன்றைப்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படைத்திட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7331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064474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5209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05353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நம் திருமுழுக்கின் நினைவாக நம்மீது தெளிக்கப்படும்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அருளுமாறு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கிய ஆண்டவரை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கெஞ்சி மன்றாடுவோமாக. அவரே நமக்கு உதவி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ளித்து,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நாம் பெற்றுக்கொண்ட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உண்மையுள்ளவர்களாய்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நிலைத்திருக்க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77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33633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றென்றுமுள்ள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தொடக்கமுமான தண்ணீரின் வழியாக மக்கள் புனித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டைந்து,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கொடையைப்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திருவுளமானீர்.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நாளாகிய இன்று உமது அரு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காவலைப் பெற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விரும்புகின்றோம்.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987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1658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அளிக்கும்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ஊற்றினை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புதுப்பித்தருளும்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இத்தண்ணீரினால் 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உள்ளத்தையும் உடலையும்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அனைத்திலிருந்தும்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காத்தருள்வீராக. இவ்வாறு, நாங்கள் தூய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த்துடன் உம்மை அணுகி வரவும்,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மீட்பை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பெற்றுக் கொள்ளவும்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றுவோமாக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6531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1212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95113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294349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94154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302826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46564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3840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879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சகோதரரே, நம் திருமுழுக்கின் நினைவாக நம்மீது தெளிக்கப்படும் இத்தண்ணீரை ஆசீர்வதித்தருளுமாறு நம் இறைவனாகிய ஆண்டவரை கெஞ்சி மன்றாடுவோமாக. அவரே நமக்கு உதவியளித்து, நாம் அன்று பெற்றுக்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 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ஆவியாரிடம் என்றும் உண்மையுடன் இருக்க நமக்கு அருள்வாராக.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0474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 எல்லாம் வல்ல இறைவா, உடல், ஆன்ம வாழ்வு அனைத்துக்கும் ஊற்றும் தொடக்கமும் நீரே. இத்தண்ணீரைப் புனிதப்படுத்தியருள உம்மை வேண்டுகின்றோம்: எங்கள் பாவங்களுக்கு மன்னிப்பு வேண்டவும் எல்லா நோய்களையும் மாற்றானின் சூழ்ச்சிகளையும் எதிர்த்து உமது அருளின் பாதுகாப்பை அடையவும் நாங்கள் இத்தண்ணீரை நம்பிக்கையுடன் பயன்படுத்துகின்றோம். ஆண்டவரே, உமது இரக்கத்தின்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68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உதவியால் உயிருள்ள தண்ணீர் எங்களில் பொங்கி எழுந்து மீட்பு அளிப்பதாக. இவ்வாறு நாங்கள் தூய இதயத்தோடு உம்மை அணுகிவந்து எங்கள் உடலுக்கும் ஆன்மாவுக்கும் வரும் இடர்கள் அனைத்தையும் விலக்குவோமாக. எங்கள் ஆண்டவராகிய கிறிஸ்து வழியாக உம்மை மன்றாடுகிறோம்.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323761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17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02527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60711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89321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89975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441033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5315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57277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02473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5606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வழங்கும்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அன்புக்கு உரிய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மக்களுக்கு உண்மையான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பேற்றையும்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அளிப்பீராக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609705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கண்டுபிடிப்பவர்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யார்?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சாலமோனின்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9: 13-18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“கடவுளின் திட்டத்தை அறிபவர் யார்?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கண்டுபிடிப்பவர்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யார்? நிலையற்ற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பயனற்றவை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நம்முடைய திட்டங்கள்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கூடியவை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அழிவுக்குரிய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உடல்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கீழ்நோக்கி அழுத்துகிறது.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மண்கூடாரம்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கவலை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தோய்ந்த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சுமையாய்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அமைகிறது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உள்ளவற்றையே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உணர்வது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அரிது! அருகில்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இருப்பவற்றையே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உழைப்பால்தான்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கண்டுபிடிக்கிறோம்.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இவ்வாறிருக்க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விண்ணுலகில்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இருப்பவற்றைத்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தேடிக்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கண்டுபிடிப்பவர்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யார்?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அருளாமலும்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உயர்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தூய ஆவியை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அனுப்பாமலும்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இருந்தால், உம் திட்டத்தை யாரால் அறிந்து கொள்ள இயலும்? இவ்வாறு மண்ணுலகில்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செம்மைப்படுத்தப்பட்டன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உகந்தவற்றை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மீட்பு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அடைந்தனர்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101329728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90: 3-4. 5-6. 12-13. 14,17 (பல்லவி: 1)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என்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தலைமுறைதோறும்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புகலிடம்.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புழுதிக்குத்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திரும்பிடச்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மீண்டும்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புழுதியாகுங்கள்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ஏனெனில், ஆயிரம் ஆண்டுகள், உம் பார்வையில்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கடந்துபோன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நேற்றைய நாள் போலவும்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 சாமம் போலவும் உள்ளன.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என்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தலைமுறைதோறும்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புகலிடம்.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வெள்ளமென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வாரிக்கொண்டு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வைகறையில்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முளைத்தெழும்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புல்லுக்கு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ஒப்பாவர்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காலையில்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தளிர்த்துப்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குலுங்கும்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மாலையில்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வாடிக்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காய்ந்துபோகும்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என்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தலைமுறைதோறும்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புகலிடம்.</a:t>
            </a:r>
          </a:p>
        </p:txBody>
      </p:sp>
    </p:spTree>
    <p:extLst>
      <p:ext uri="{BB962C8B-B14F-4D97-AF65-F5344CB8AC3E}">
        <p14:creationId xmlns:p14="http://schemas.microsoft.com/office/powerpoint/2010/main" val="18368260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12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கணிக்க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கற்பியும்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அப்பொழுது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13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திரும்பி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எத்துணைக்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காலம் இந்நிலை?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இரக்கம் காட்டும்.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என்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தலைமுறைதோறும்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புகலிடம்.</a:t>
            </a:r>
          </a:p>
        </p:txBody>
      </p:sp>
    </p:spTree>
    <p:extLst>
      <p:ext uri="{BB962C8B-B14F-4D97-AF65-F5344CB8AC3E}">
        <p14:creationId xmlns:p14="http://schemas.microsoft.com/office/powerpoint/2010/main" val="90844346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14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காலைதோறும்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நிறைவளியும்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அப்பொழுது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களிகூர்ந்து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17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இன்னருள்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தங்குவதாக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செய்பவற்றில்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எங்களுக்கு வெற்றி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ஆம்,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செய்பவற்றில்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வெற்றி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என்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தலைமுறைதோறும்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புகலிடம்.</a:t>
            </a:r>
          </a:p>
        </p:txBody>
      </p:sp>
    </p:spTree>
    <p:extLst>
      <p:ext uri="{BB962C8B-B14F-4D97-AF65-F5344CB8AC3E}">
        <p14:creationId xmlns:p14="http://schemas.microsoft.com/office/powerpoint/2010/main" val="149983599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இரண்டாம்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 அவனை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அடிமையாக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கொள்ளும்.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பிலமோனுக்கு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9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b-10, 12-17</a:t>
            </a:r>
          </a:p>
        </p:txBody>
      </p:sp>
    </p:spTree>
    <p:extLst>
      <p:ext uri="{BB962C8B-B14F-4D97-AF65-F5344CB8AC3E}">
        <p14:creationId xmlns:p14="http://schemas.microsoft.com/office/powerpoint/2010/main" val="395948691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அன்பிற்குரியவரே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தூதுவனாக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பொருட்டுக்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கைதியாக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சிறையிலிருந்தபோது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பிள்ளையான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ஒனேசிமுக்காக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திரும்ப அனுப்புகிறேன். அவனை அனுப்புவது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அனுப்புவது போலாகும்.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பொருட்டுச்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சிறையுற்றிருக்கும்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பணியாற்ற, அவனை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என்னிடமே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நிறுத்திக்கொள்ள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விரும்பினேன்.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6807179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ஆனால் நீர் செய்யும்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கட்டாயத்தினால்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செய்யாமல்,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மனமாரச்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 வேண்டுமென்று நினைத்தே,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உடன்பாடின்றி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எதையும் செய்ய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அவன்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சிறிது காலம்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பிரிந்திருந்தான்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போலும்! இனி அவனை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அடிமையாக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அடிமையை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மேலானவனாக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அதாவது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ஏற்றுக்கொள்ளும்.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6200577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அவன் என் தனிப்பட்ட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அன்புக்குரியவன்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அப்படியானால் மனிதன்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முறையிலும்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சார்ந்தவன்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முறையிலும்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அவன் எத்துணை மேலாக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அன்புக்குரியவனாகிறான்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எனவே,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நமக்குள்ள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கருதி, என்னை ஏற்றுக்கொள்வது போல்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ஏற்றுக்கொள்ளும்.</a:t>
            </a:r>
          </a:p>
        </p:txBody>
      </p:sp>
    </p:spTree>
    <p:extLst>
      <p:ext uri="{BB962C8B-B14F-4D97-AF65-F5344CB8AC3E}">
        <p14:creationId xmlns:p14="http://schemas.microsoft.com/office/powerpoint/2010/main" val="347695818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13852765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119: 135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ஊழியன்மீது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முக ஒளி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வீசச்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செய்யும்! உம் விதிமுறைகளை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கற்பித்தருளும்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84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உடைமை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விட்டுவிடாத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எவரும்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 முடியாது.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14: 25-33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பெருந்திரளான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கொண்டிருந்தனர்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திரும்பிப்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 அவர்களிடம் கூறியது: “என்னிடம் வருபவர் தம் தந்தை, தாய், மனைவி,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ஆகியோரையும்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ஏன்,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உயிரையுமே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விட மேலாகக் கருதினால், அவர்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சீடராயிருக்க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முடியாது.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சுமக்காமல்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பின் வருபவர்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 முடியாது.</a:t>
            </a: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யாராவது ஒருவர் கோபுரம் கட்ட விரும்பினால், முதலில் உட்கார்ந்து,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கட்டிமுடிக்க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செலவைக்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கணித்து, அதற்கான பொருள் வசதி தம்மிடம்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இருக்கிறதா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பார்க்கமாட்டாரா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இல்லாவிட்டால் அதற்கு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அடித்தளமிட்ட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பிறகு அவர் கட்டி முடிக்க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இயலாமல்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பார்க்கும் யாவரும் ஏளனமாக,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இம்மனிதன்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தொடங்கினான்; ஆனால் முடிக்க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இயலவில்லை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என்பார்களே!</a:t>
            </a:r>
          </a:p>
        </p:txBody>
      </p:sp>
    </p:spTree>
    <p:extLst>
      <p:ext uri="{BB962C8B-B14F-4D97-AF65-F5344CB8AC3E}">
        <p14:creationId xmlns:p14="http://schemas.microsoft.com/office/powerpoint/2010/main" val="134738125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4626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5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5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வேறு ஓர் </a:t>
            </a:r>
            <a:r>
              <a:rPr lang="ta-IN" sz="35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அரசரோடு</a:t>
            </a:r>
            <a:r>
              <a:rPr lang="ta-IN" sz="35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போர் </a:t>
            </a:r>
            <a:r>
              <a:rPr lang="ta-IN" sz="35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தொடுக்கப்போகும்</a:t>
            </a:r>
            <a:r>
              <a:rPr lang="ta-IN" sz="35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அரசர் ஒருவர், </a:t>
            </a:r>
            <a:r>
              <a:rPr lang="ta-IN" sz="35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இருபதாயிரம்</a:t>
            </a:r>
            <a:r>
              <a:rPr lang="ta-IN" sz="35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5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பேருடன்</a:t>
            </a:r>
            <a:r>
              <a:rPr lang="ta-IN" sz="35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தமக்கு எதிராக </a:t>
            </a:r>
            <a:r>
              <a:rPr lang="ta-IN" sz="35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வருபவரைப்</a:t>
            </a:r>
            <a:r>
              <a:rPr lang="ta-IN" sz="35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பத்தாயிரம் </a:t>
            </a:r>
            <a:r>
              <a:rPr lang="ta-IN" sz="35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பேரைக்</a:t>
            </a:r>
            <a:r>
              <a:rPr lang="ta-IN" sz="35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 எதிர்க்க முடியுமா என்று முதலில் உட்கார்ந்து சிந்தித்துப் பார்க்க </a:t>
            </a:r>
            <a:r>
              <a:rPr lang="ta-IN" sz="35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மாட்டாரா</a:t>
            </a:r>
            <a:r>
              <a:rPr lang="ta-IN" sz="35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எதிர்க்க </a:t>
            </a:r>
            <a:r>
              <a:rPr lang="ta-IN" sz="35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முடியாதெனில்</a:t>
            </a:r>
            <a:r>
              <a:rPr lang="ta-IN" sz="35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அவர் </a:t>
            </a:r>
            <a:r>
              <a:rPr lang="ta-IN" sz="35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தொலையில்</a:t>
            </a:r>
            <a:r>
              <a:rPr lang="ta-IN" sz="35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5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இருக்கும்போதே</a:t>
            </a:r>
            <a:r>
              <a:rPr lang="ta-IN" sz="35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5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தூதரை</a:t>
            </a:r>
            <a:r>
              <a:rPr lang="ta-IN" sz="35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அனுப்பி, </a:t>
            </a:r>
            <a:r>
              <a:rPr lang="ta-IN" sz="35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அமைதிக்கான</a:t>
            </a:r>
            <a:r>
              <a:rPr lang="ta-IN" sz="35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5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வழியைத்</a:t>
            </a:r>
            <a:r>
              <a:rPr lang="ta-IN" sz="35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5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தேடமாட்டாரா</a:t>
            </a:r>
            <a:r>
              <a:rPr lang="ta-IN" sz="35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அப்படியே, </a:t>
            </a:r>
            <a:r>
              <a:rPr lang="ta-IN" sz="35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உங்களுள்</a:t>
            </a:r>
            <a:r>
              <a:rPr lang="ta-IN" sz="35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5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உடைமையை</a:t>
            </a:r>
            <a:r>
              <a:rPr lang="ta-IN" sz="35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</a:t>
            </a:r>
            <a:r>
              <a:rPr lang="ta-IN" sz="35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விட்டுவிடாத</a:t>
            </a:r>
            <a:r>
              <a:rPr lang="ta-IN" sz="35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எவரும் என் </a:t>
            </a:r>
            <a:r>
              <a:rPr lang="ta-IN" sz="35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சீடராய்</a:t>
            </a:r>
            <a:r>
              <a:rPr lang="ta-IN" sz="35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 முடியாது.”</a:t>
            </a:r>
            <a:endParaRPr lang="en-IN" sz="35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3985066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442433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விண்ணையும் மண்ணையும் படைத்தவராம்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ஒருவர்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தந்தை, மகன், தூய ஆவியராய்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 வாழ்வோரை நம்புகிறேன்.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தூய ஆவியின் வல்லமையால்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இறைமகன் நமக்காய் மனிதரானார்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மரியிடம் பிறந்தவராம்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 உறுதியாய் நம்புகிறேன்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385827834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பிலாத்துவின் ஆட்சியில் பாடுபட்டார்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இறந்து அடக்கப்பட்டார்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 நாளில் உயிர்த்தெழுந்தார்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இறப்பின் மீதே வெற்றி கொண்டார்.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 விண்ணகம் வாழும் தந்தையிடம்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அரியணைக் கொண்டு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உலகம் முடியும் காலத்திலே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நடுவராய் திரும்பவும் வந்திடுவார்</a:t>
            </a:r>
          </a:p>
        </p:txBody>
      </p:sp>
    </p:spTree>
    <p:extLst>
      <p:ext uri="{BB962C8B-B14F-4D97-AF65-F5344CB8AC3E}">
        <p14:creationId xmlns:p14="http://schemas.microsoft.com/office/powerpoint/2010/main" val="224721076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 தூய ஆவியாரை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அவர் துணை வேண்டுகிறேன்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 மன்னிப்பில் தூய்மை பெற்று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 வாழ்வில் நிலைத்திடுவேன்.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6. திரு அவை உரைப்பதை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புனிதர்கள் உறவை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 உயிர்ப்பை நிலைவாழ்வை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உறுதியுடனே நம்புகிறேன் - ஆமென்</a:t>
            </a:r>
          </a:p>
        </p:txBody>
      </p:sp>
    </p:spTree>
    <p:extLst>
      <p:ext uri="{BB962C8B-B14F-4D97-AF65-F5344CB8AC3E}">
        <p14:creationId xmlns:p14="http://schemas.microsoft.com/office/powerpoint/2010/main" val="427099276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36528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படைத்தாளும்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மைந்தனாம்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98312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பாதாளம் இறங்கி மூன்றாம் நாள்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நாற்பதாம்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நாளில்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ஆள்வதை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நடுத்தீர்க்க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342048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உள்ளுயிர்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2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அனைவரின் உன்னத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2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திருமுழுக்கினையும்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இறுதி நாளில்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அளிக்கும்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4305973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579641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நிசேயா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கான்ஸ்தாந்திநோபுள்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கடவுளை நம்புகின்றேன்.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 மண்ணகமும்,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காண்பவை காணாதவை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படைத்த எல்லாம் வல்ல தந்தை அவரே.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ஒரே மகனாய் உதித்த ஒரே ஆண்டவர்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கிறிஸ்துவை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காலங்களுக்கெல்லாம் முன்பே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தந்தையிடமிருந்து பிறந்தார்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கடவுளினின்று கடவுளாக,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ஒளியினின்று ஒளியாக,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கடவுளினின்று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86231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கடவுளாக உதித்தவர்.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உதித்தவர்,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உண்டாகப்பட்டவர் அல்லர்.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 ஒரே பொருளானவர்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வழியாகவே யாவும் படைக்கப்பட்டன.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 நமக்காகவும்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மீட்புக்காகவும்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விண்ணகம் இருந்து இறங்கினார்.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 மரியாவிடம் உடல் எடுத்து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மனிதர் ஆனார்.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நமக்காகப்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பொந்தியு பிலாத்தின் அதிகாரத்தில்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அறையப்பட்டுப்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3324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 அடக்கம் செய்யப்பட்டார்.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மறைநூல்களின்படி மூன்றாம் நாள் உயிர்த்தெழுந்தார்.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 எழுந்தருளி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வலப்பக்கம் வீற்றிருக்கின்றார்.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வாழ்வோரையும் இறந்தோரையும் தீர்ப்பிட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மாட்சியுடன் மீண்டும் வர இருக்கின்றார்.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ஆட்சிக்கு முடிவு இராது.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தந்தையிடமிருந்தும் மகனிடமிருந்தும்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புறப்படும்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ஆண்டவரும் உயிர் அளிப்பவருமான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5772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தந்தையோடும் மகனோடும் ஒன்றாக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ஆராதனையும் மாட்சியும் பெறுகின்றார்.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இறைவாக்கினர்கள் வாயிலாகப் பேசியவர் இவரே.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கத்தோலிக்க,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திருத்தூதர் வழிவரும் திரு அவையை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 மன்னிப்புக்கான ஒரே திருமுழுக்கை ஏற்றுக்கொள்கின்றேன்.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இறந்தோரின் உயிர்ப்பையும்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வரவிருக்கும் மறு உலக வாழ்வையும் எதிர்பார்க்கின்றேன்.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958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32989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திருத்தூதர்களின்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கருவுற்று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மரியாவிடமிருந்து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பொந்தியு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அறையப்பட்டு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அடக்கம்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</a:p>
        </p:txBody>
      </p:sp>
    </p:spTree>
    <p:extLst>
      <p:ext uri="{BB962C8B-B14F-4D97-AF65-F5344CB8AC3E}">
        <p14:creationId xmlns:p14="http://schemas.microsoft.com/office/powerpoint/2010/main" val="337502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9299"/>
            <a:ext cx="12192000" cy="7116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வலப்பக்கத்தில்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வீற்றிருக்கிறார்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கத்தோலிக்கத்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590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25613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 காணிக்கை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இறவாத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காணிக்கை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 மனித உறவின்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சின்னமாம்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காணிக்கை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உனதாய்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மேகங்கள்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கூடிடவே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வான்மழை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அருவியாகுமே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சான்றாகுமே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உனைப்போல்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வார்த்தையை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வாழ்வாக்கி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வழிகாட்டிச்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வரம் ஒன்று தா (2) இதய காணிக்கை</a:t>
            </a:r>
          </a:p>
        </p:txBody>
      </p:sp>
    </p:spTree>
    <p:extLst>
      <p:ext uri="{BB962C8B-B14F-4D97-AF65-F5344CB8AC3E}">
        <p14:creationId xmlns:p14="http://schemas.microsoft.com/office/powerpoint/2010/main" val="149314442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 காணிக்கை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இறவாத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காணிக்கை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 மனித உறவின்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சின்னமாம்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காணிக்கை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உனதாய்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உயர்ந்திடவே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கோயிலாகுமே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நல்வாழ்வு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பரிசாகுமே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கருணா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உனைப்போல்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மாறாத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அன்பினால்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அயலாரை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 உள்ளம் தா (2) இதய காணிக்கை</a:t>
            </a:r>
          </a:p>
        </p:txBody>
      </p:sp>
    </p:spTree>
    <p:extLst>
      <p:ext uri="{BB962C8B-B14F-4D97-AF65-F5344CB8AC3E}">
        <p14:creationId xmlns:p14="http://schemas.microsoft.com/office/powerpoint/2010/main" val="417888758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உண்மையான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இறைப்பற்றுக்கும்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காரணரே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தகுந்த முறையில் வழிபட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மறைநிகழ்வுகளில்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உண்மையான உணர்வோடு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பங்கேற்பதன்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வழியாக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ஒன்றுபடுவோமாக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4667010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4723680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 மறைநிகழ்வு வழியாக கிறிஸ்து புரிந்த அற்புதச் செயல் இதுவே: தேர்ந்தெடுக்கப்பட்ட வழிமரபினர், அரச குருக்களின் கூட்டத்தினர், 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6477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மக்களினத்தார், அவரது உரிமைச் சொத்தான மக்கள் எனும் மாட்சியை நாங்கள் இப்பொழுது அடையுமாறு,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பாவத்திலிருந்தும் சாவின் பிடியிலிருந்தும் அழைக்க அவர் திருவுளமானார்;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இருளிலிருந்து உமது வியத்தகு ஒளிக்கு அழைக்கப்பட்ட நாங்கள் உமது வல்லமையை எங்கும் எடுத்துரைக்கச் செய்தருளினார்.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 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</a:t>
            </a: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தவறிழைத்த எங்கள் மீது கிறிஸ்து இரக்கம் கொண்டு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பிறக்கத் திருவுளமானார்; சிலுவையில் பாடுபட்டு, முடிவில்லாச் சாவிலிருந்து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307724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048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விடுவித்தார்; இறந்தோரிடமிருந்து உயிர்த்தெழுந்து நிலைவாழ்வை எங்களுக்கு அருளினார்.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231531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அழிவுக்கு உரிய மனிதருக்கு உமது இறை இயல்பின் ஆதரவை அளிக்கின்றீர்; மேலும் மனிதனின் சாகும் தன்மையைப் பிணி போக்கும் மருந்தாகப் பயன்படுத்தி, நாங்கள் எவ்வாறு அழிவுற்றோமோ அவ்வாறே எங்கள் ஆண்டவராகிய கிறிஸ்து வழியாக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மீட்பு அருளுகின்றீர்; இவை அனைத்தாலும் அளவற்ற மாட்சி உமக்கே உரியது என்பதை உணர்கின்றோம்.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0341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 உமது மாண்பை வானதூதர்களின் அணிகள் வழிபடுகின்றன; உமது திருமுன் எக்காலத்தும் மகிழ்கின்றன; அவர்களோடு எங்கள் குரலையும் சேர்த்துக்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அக்களிப்புடன் 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1894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கிறிஸ்து பிறந்து முன்னைய பாவ நிலையிலிருந்து மனிதரைப் புதுப்பித்தார்; பாடுபட்டு, எங்கள் பாவங்களை அழித்தார்;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63388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உயிர்த்தெழுந்து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 வழிவகுத்தார்; தந்தையே, அவர் உம்மிடம் விண்ணேறி வந்து, விண்ணகத்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தின் கதவுகளைத் திறந்து வைத்தார்.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உலகு அனைத்தையும் படைத்தீர், காலங்களின் மாற்றங்களையும் முறைப்படுத்தினீர், உமது சாயலில் மனிதரை உருவாக்கினீர்; இவ்வுலகின் வியத்தகு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74792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9028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பொருள்கள் எல்லாவற்றையும் அவர்களுக்குப் பணிய வைத்தீர். இவ்வாறு அவர்கள் உமது படைப்புகள் அனைத்தின்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பதிலாள்களாக ஆட்சி செலுத்தவும் உம் செயல்களின் மேன்மையைக் கண்டு உம்மை இடையறாது புகழ்ந்தேத்தவும் எங்கள் ஆண்டவராகிய கிறிஸ்து வழியாகச் செய்தருளினீர்.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77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3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480987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வாழ்வதும் இயங்குவதும் இருப்பதும் உம்மிலேதான்; இந்த உடலோடு வாழ்கையில் உமது பரிவிரக்கத்தின் பயன்களை மட்டுமே நாங்கள் நாள்தோறும்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அனுபவிப்பதோடன்றி இப்பொழுதே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 பிணையையும் கொண்டுள்ளோம்; ஏனெனில் உம் 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முதற்கனிகளைப்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பெற்றுள்ள நாங்கள், பாஸ்கா மறைநிகழ்வின் பயன் எங்களுக்கு என்றும் உண்டு என நம்புகின்றோம்; அந்த ஆவியார் வழியாகவே நீர் இயேசுவைச் சாவினின்று உயிர்த்தெழச் செய்தீர்.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35291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192232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எங்களுக்கு மீட்பரை அனுப்பும் அளவுக்கு உலகின் மீது பரிவன்பு கொண்டீர்; அவர் பாவம் தவிர மற்றனைத்திலும் எங்களைப் போல இருக்கத்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181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திருவுளம் கொண்டீர்; இவ்வாறு நீர் உம் திருமகனிடம் செலுத்திய அன்பை எங்கள் மீதும் செலுத்தினீர்; நாங்கள் கீழ்ப்படியாமையால் பாவம் செய்து இழந்த உம்முடைய கொடைகளை அவருடைய கீழ்ப்படிதலால் மீட்டு எங்களுக்கு அருளினீர்.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02192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பாவப் பழியால் வெகுதொலைவில் அகன்றிருந்த உம் பிள்ளைகளை உம் திருமகனின் இரத்தத்தாலும் தூய ஆவியாரின் வல்லமையாலும்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751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மீண்டும் ஒன்றிணைக்கத் திருவுளமானீர்; இவ்வாறு உம் மக்கள் மூவொரு கடவுளின்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ஒன்றிப்பால் ஒருங்கிணைக்கப்பட்டுக் கிறிஸ்துவின் உடலும் தூய ஆவியாரின் கோவிலுமான திரு அவையாகத் திகழச் செய்தீர்; இதனால் பல்வகையில் வெளிப்படும் உமது ஞானத்தைப் புகழச் செய்தீர்.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88894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களோடும் புனிதரின் பெருந்திரளோடும்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86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7972825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265779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9792744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6032271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63: 1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கலைமான்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நீரோடைகளுக்காக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ஏங்குவது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போல, கடவுளே!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ஏங்குகின்றது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வல்லவரான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வாழும் கடவுள் மீது என் ஆன்மா தாகம்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22986932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8:12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 நானே: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பின்தொடர்பவர்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நடக்கமாட்டார்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வழிகாட்டும்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ஒளியைக்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கொண்டிருப்பார்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என்கிறார் ஆண்டவர்.</a:t>
            </a:r>
          </a:p>
        </p:txBody>
      </p:sp>
    </p:spTree>
    <p:extLst>
      <p:ext uri="{BB962C8B-B14F-4D97-AF65-F5344CB8AC3E}">
        <p14:creationId xmlns:p14="http://schemas.microsoft.com/office/powerpoint/2010/main" val="3027219767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நீதானே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நிலையான சொந்தம்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உனையன்றி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உலகில்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எனக்கேது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பந்தம்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ஒன்றே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தஞ்சம்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உனையென்றும்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ஏழை (என்) நெஞ்சம்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சொந்தம் நீயே தஞ்சம்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செல்வம்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மையம்</a:t>
            </a:r>
          </a:p>
        </p:txBody>
      </p:sp>
    </p:spTree>
    <p:extLst>
      <p:ext uri="{BB962C8B-B14F-4D97-AF65-F5344CB8AC3E}">
        <p14:creationId xmlns:p14="http://schemas.microsoft.com/office/powerpoint/2010/main" val="992492877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கொடியோடு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இணைந்துள்ள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கிளை போலவே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அருள் வேண்டுமே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 தந்து என்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செழிப்பாகவே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உயிர்மூச்சிலே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சொந்தம் நீயே தஞ்சம்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செல்வம்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மையம்</a:t>
            </a:r>
          </a:p>
        </p:txBody>
      </p:sp>
    </p:spTree>
    <p:extLst>
      <p:ext uri="{BB962C8B-B14F-4D97-AF65-F5344CB8AC3E}">
        <p14:creationId xmlns:p14="http://schemas.microsoft.com/office/powerpoint/2010/main" val="4210554549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நீதானே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நிலையான சொந்தம்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உனையன்றி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உலகில்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எனக்கேது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பந்தம்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ஒன்றே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தஞ்சம்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உனையென்றும்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ஏழை (என்) நெஞ்சம்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சொந்தம் நீயே தஞ்சம்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செல்வம்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மையம்</a:t>
            </a:r>
          </a:p>
        </p:txBody>
      </p:sp>
    </p:spTree>
    <p:extLst>
      <p:ext uri="{BB962C8B-B14F-4D97-AF65-F5344CB8AC3E}">
        <p14:creationId xmlns:p14="http://schemas.microsoft.com/office/powerpoint/2010/main" val="2254289411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நிலைவாழ்வு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வார்த்தைகளோ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இறைமைந்தன்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உன்னிடமே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இருக்கின்றன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நானெங்கு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போவது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வருவேன்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தொடர்ந்து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சொந்தம் நீயே தஞ்சம்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செல்வம்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மையம்</a:t>
            </a:r>
          </a:p>
        </p:txBody>
      </p:sp>
    </p:spTree>
    <p:extLst>
      <p:ext uri="{BB962C8B-B14F-4D97-AF65-F5344CB8AC3E}">
        <p14:creationId xmlns:p14="http://schemas.microsoft.com/office/powerpoint/2010/main" val="1923874750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நீதானே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நிலையான சொந்தம்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உனையன்றி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உலகில்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எனக்கேது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பந்தம்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ஒன்றே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தஞ்சம்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உனையென்றும்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ஏழை (என்) நெஞ்சம்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சொந்தம் நீயே தஞ்சம்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செல்வம்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மையம்</a:t>
            </a:r>
          </a:p>
        </p:txBody>
      </p:sp>
    </p:spTree>
    <p:extLst>
      <p:ext uri="{BB962C8B-B14F-4D97-AF65-F5344CB8AC3E}">
        <p14:creationId xmlns:p14="http://schemas.microsoft.com/office/powerpoint/2010/main" val="2257507708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397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645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வார்த்தையாலும்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விருந்தாலும்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நம்பிக்கையாளருக்கு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உணவு அளித்து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வாழ்விக்கின்றீர்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இவ்வாறு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திருமகன் அளிக்கும் மாபெரும்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கொடைகளால்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வளம் பெற்று அவரது வாழ்வில்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பங்கேற்கும்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தகுதி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என்றென்றும் வாழ்ந்து ஆட்சி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25383857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என்ன அழகு உன் அருள் அழகு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என்ன அழகு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அன்பழகு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(2)*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நீர்ச்சுமையே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தாவீதின்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கோபுரமே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சாரோனின்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மலரழகே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சீயோனின்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(என்ன அழகு…)* அம்மா</a:t>
            </a:r>
          </a:p>
        </p:txBody>
      </p:sp>
    </p:spTree>
    <p:extLst>
      <p:ext uri="{BB962C8B-B14F-4D97-AF65-F5344CB8AC3E}">
        <p14:creationId xmlns:p14="http://schemas.microsoft.com/office/powerpoint/2010/main" val="1896365143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கன்னிமையின்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தாழ்ச்சியின்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மென்மையும்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வார்த்தையின்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உண்மையும்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கொள்ளைக்கொண்டதே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கொள்ளைக்கொண்டதே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(2)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ஏசுவின்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தாசனாய்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வாழவைத்ததே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– 2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அன்பே…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அழகே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– 2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(என்ன அழகு…)* அம்மா</a:t>
            </a:r>
          </a:p>
        </p:txBody>
      </p:sp>
    </p:spTree>
    <p:extLst>
      <p:ext uri="{BB962C8B-B14F-4D97-AF65-F5344CB8AC3E}">
        <p14:creationId xmlns:p14="http://schemas.microsoft.com/office/powerpoint/2010/main" val="3528752686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என்ன அழகு உன் அருள் அழகு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என்ன அழகு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அன்பழகு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(2)*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நீர்ச்சுமையே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தாவீதின்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கோபுரமே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சாரோனின்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மலரழகே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சீயோனின்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(என்ன அழகு…)* அம்மா</a:t>
            </a:r>
          </a:p>
        </p:txBody>
      </p:sp>
    </p:spTree>
    <p:extLst>
      <p:ext uri="{BB962C8B-B14F-4D97-AF65-F5344CB8AC3E}">
        <p14:creationId xmlns:p14="http://schemas.microsoft.com/office/powerpoint/2010/main" val="2845777084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853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 அன்பு விழி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கருணையும்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எளிமையும்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விதையாய்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நெஞ்சினில்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விளைந்திடுமே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கணிந்திடுமே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வளமையும்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வசந்தமும்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தஞ்சம் கொள்ள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வந்ததே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– 2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அன்பே…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அமுதே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அழகே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– 2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(என்ன அழகு…)* அம்மா</a:t>
            </a:r>
          </a:p>
        </p:txBody>
      </p:sp>
    </p:spTree>
    <p:extLst>
      <p:ext uri="{BB962C8B-B14F-4D97-AF65-F5344CB8AC3E}">
        <p14:creationId xmlns:p14="http://schemas.microsoft.com/office/powerpoint/2010/main" val="1190982370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என்ன அழகு உன் அருள் அழகு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என்ன அழகு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அன்பழகு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(2)*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நீர்ச்சுமையே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தாவீதின்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கோபுரமே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சாரோனின்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மலரழகே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சீயோனின்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(என்ன அழகு…)* அம்மா</a:t>
            </a:r>
          </a:p>
        </p:txBody>
      </p:sp>
    </p:spTree>
    <p:extLst>
      <p:ext uri="{BB962C8B-B14F-4D97-AF65-F5344CB8AC3E}">
        <p14:creationId xmlns:p14="http://schemas.microsoft.com/office/powerpoint/2010/main" val="1209897418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ஓ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நாள்தோறும்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உடலை ஏந்தும் அவர்கள் கைகள்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கறைபடாதபடியும்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விலைமதிக்கப்படாத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உதடுகளை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36008782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குருத்துவத்தின்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முத்திரையால்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தூய்மைப்படுத்தியருளும்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நாட்டமற்றவர்களாக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அருட்கொடைகளாலும்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வரங்களாலும்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ஆசீர்வதித்து,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7264955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பணிசெய்யும் மக்கள் மண்ணுலகில்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விண்ணுலகில் அழகிய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மணிமகுடமாகவும்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ஓ!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 புனிதமான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4267120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0463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761956"/>
      </p:ext>
    </p:extLst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2241606"/>
      </p:ext>
    </p:extLst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651009287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7223</TotalTime>
  <Words>6033</Words>
  <Application>Microsoft Office PowerPoint</Application>
  <PresentationFormat>Widescreen</PresentationFormat>
  <Paragraphs>673</Paragraphs>
  <Slides>190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190</vt:i4>
      </vt:variant>
    </vt:vector>
  </HeadingPairs>
  <TitlesOfParts>
    <vt:vector size="198" baseType="lpstr">
      <vt:lpstr>Arial Unicode MS</vt:lpstr>
      <vt:lpstr>Arial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103</cp:revision>
  <dcterms:created xsi:type="dcterms:W3CDTF">2022-07-13T11:32:32Z</dcterms:created>
  <dcterms:modified xsi:type="dcterms:W3CDTF">2024-09-02T06:27:54Z</dcterms:modified>
</cp:coreProperties>
</file>