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1"/>
  </p:notesMasterIdLst>
  <p:sldIdLst>
    <p:sldId id="4325" r:id="rId2"/>
    <p:sldId id="3363" r:id="rId3"/>
    <p:sldId id="4296" r:id="rId4"/>
    <p:sldId id="4297" r:id="rId5"/>
    <p:sldId id="3824" r:id="rId6"/>
    <p:sldId id="4298" r:id="rId7"/>
    <p:sldId id="3825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3417" r:id="rId55"/>
    <p:sldId id="4023" r:id="rId56"/>
    <p:sldId id="3290" r:id="rId57"/>
    <p:sldId id="3292" r:id="rId58"/>
    <p:sldId id="5309" r:id="rId59"/>
    <p:sldId id="3259" r:id="rId60"/>
    <p:sldId id="3297" r:id="rId61"/>
    <p:sldId id="3320" r:id="rId62"/>
    <p:sldId id="5314" r:id="rId63"/>
    <p:sldId id="5315" r:id="rId64"/>
    <p:sldId id="3850" r:id="rId65"/>
    <p:sldId id="3851" r:id="rId66"/>
    <p:sldId id="5311" r:id="rId67"/>
    <p:sldId id="5312" r:id="rId68"/>
    <p:sldId id="3853" r:id="rId69"/>
    <p:sldId id="3246" r:id="rId70"/>
    <p:sldId id="4485" r:id="rId71"/>
    <p:sldId id="3303" r:id="rId72"/>
    <p:sldId id="3338" r:id="rId73"/>
    <p:sldId id="5316" r:id="rId74"/>
    <p:sldId id="5317" r:id="rId75"/>
    <p:sldId id="1378" r:id="rId76"/>
    <p:sldId id="4482" r:id="rId77"/>
    <p:sldId id="3635" r:id="rId78"/>
    <p:sldId id="4244" r:id="rId79"/>
    <p:sldId id="4245" r:id="rId80"/>
    <p:sldId id="3649" r:id="rId81"/>
    <p:sldId id="5251" r:id="rId82"/>
    <p:sldId id="5252" r:id="rId83"/>
    <p:sldId id="5253" r:id="rId84"/>
    <p:sldId id="5254" r:id="rId85"/>
    <p:sldId id="1106" r:id="rId86"/>
    <p:sldId id="4278" r:id="rId87"/>
    <p:sldId id="4279" r:id="rId88"/>
    <p:sldId id="4280" r:id="rId89"/>
    <p:sldId id="4281" r:id="rId90"/>
    <p:sldId id="4283" r:id="rId91"/>
    <p:sldId id="4284" r:id="rId92"/>
    <p:sldId id="4282" r:id="rId93"/>
    <p:sldId id="5256" r:id="rId94"/>
    <p:sldId id="3822" r:id="rId95"/>
    <p:sldId id="3423" r:id="rId96"/>
    <p:sldId id="3408" r:id="rId97"/>
    <p:sldId id="4324" r:id="rId98"/>
    <p:sldId id="1470" r:id="rId99"/>
    <p:sldId id="1471" r:id="rId100"/>
    <p:sldId id="1472" r:id="rId101"/>
    <p:sldId id="4246" r:id="rId102"/>
    <p:sldId id="4247" r:id="rId103"/>
    <p:sldId id="4286" r:id="rId104"/>
    <p:sldId id="1476" r:id="rId105"/>
    <p:sldId id="4248" r:id="rId106"/>
    <p:sldId id="4249" r:id="rId107"/>
    <p:sldId id="4287" r:id="rId108"/>
    <p:sldId id="1480" r:id="rId109"/>
    <p:sldId id="4250" r:id="rId110"/>
    <p:sldId id="4251" r:id="rId111"/>
    <p:sldId id="4252" r:id="rId112"/>
    <p:sldId id="4288" r:id="rId113"/>
    <p:sldId id="1485" r:id="rId114"/>
    <p:sldId id="4253" r:id="rId115"/>
    <p:sldId id="4254" r:id="rId116"/>
    <p:sldId id="4289" r:id="rId117"/>
    <p:sldId id="1489" r:id="rId118"/>
    <p:sldId id="4255" r:id="rId119"/>
    <p:sldId id="4256" r:id="rId120"/>
    <p:sldId id="4327" r:id="rId121"/>
    <p:sldId id="4290" r:id="rId122"/>
    <p:sldId id="1494" r:id="rId123"/>
    <p:sldId id="4257" r:id="rId124"/>
    <p:sldId id="4258" r:id="rId125"/>
    <p:sldId id="4259" r:id="rId126"/>
    <p:sldId id="4291" r:id="rId127"/>
    <p:sldId id="1499" r:id="rId128"/>
    <p:sldId id="4261" r:id="rId129"/>
    <p:sldId id="4260" r:id="rId130"/>
    <p:sldId id="4292" r:id="rId131"/>
    <p:sldId id="1504" r:id="rId132"/>
    <p:sldId id="4262" r:id="rId133"/>
    <p:sldId id="4263" r:id="rId134"/>
    <p:sldId id="4328" r:id="rId135"/>
    <p:sldId id="4293" r:id="rId136"/>
    <p:sldId id="4483" r:id="rId137"/>
    <p:sldId id="3784" r:id="rId138"/>
    <p:sldId id="3785" r:id="rId139"/>
    <p:sldId id="3786" r:id="rId140"/>
    <p:sldId id="3787" r:id="rId141"/>
    <p:sldId id="3788" r:id="rId142"/>
    <p:sldId id="3789" r:id="rId143"/>
    <p:sldId id="3790" r:id="rId144"/>
    <p:sldId id="3791" r:id="rId145"/>
    <p:sldId id="3792" r:id="rId146"/>
    <p:sldId id="3793" r:id="rId147"/>
    <p:sldId id="3794" r:id="rId148"/>
    <p:sldId id="3795" r:id="rId149"/>
    <p:sldId id="3796" r:id="rId150"/>
    <p:sldId id="3797" r:id="rId151"/>
    <p:sldId id="3798" r:id="rId152"/>
    <p:sldId id="3799" r:id="rId153"/>
    <p:sldId id="3800" r:id="rId154"/>
    <p:sldId id="3801" r:id="rId155"/>
    <p:sldId id="4294" r:id="rId156"/>
    <p:sldId id="4295" r:id="rId157"/>
    <p:sldId id="4139" r:id="rId158"/>
    <p:sldId id="3805" r:id="rId159"/>
    <p:sldId id="3806" r:id="rId160"/>
    <p:sldId id="3807" r:id="rId161"/>
    <p:sldId id="3887" r:id="rId162"/>
    <p:sldId id="5255" r:id="rId163"/>
    <p:sldId id="4670" r:id="rId164"/>
    <p:sldId id="5305" r:id="rId165"/>
    <p:sldId id="5306" r:id="rId166"/>
    <p:sldId id="5307" r:id="rId167"/>
    <p:sldId id="5308" r:id="rId168"/>
    <p:sldId id="889" r:id="rId169"/>
    <p:sldId id="4285" r:id="rId170"/>
    <p:sldId id="4982" r:id="rId171"/>
    <p:sldId id="5250" r:id="rId172"/>
    <p:sldId id="3844" r:id="rId173"/>
    <p:sldId id="4326" r:id="rId174"/>
    <p:sldId id="4484" r:id="rId175"/>
    <p:sldId id="3651" r:id="rId176"/>
    <p:sldId id="3810" r:id="rId177"/>
    <p:sldId id="3811" r:id="rId178"/>
    <p:sldId id="3812" r:id="rId179"/>
    <p:sldId id="3813" r:id="rId180"/>
    <p:sldId id="4925" r:id="rId181"/>
    <p:sldId id="4947" r:id="rId182"/>
    <p:sldId id="4948" r:id="rId183"/>
    <p:sldId id="4147" r:id="rId184"/>
    <p:sldId id="3691" r:id="rId185"/>
    <p:sldId id="3692" r:id="rId186"/>
    <p:sldId id="3693" r:id="rId187"/>
    <p:sldId id="4966" r:id="rId188"/>
    <p:sldId id="3835" r:id="rId189"/>
    <p:sldId id="3897" r:id="rId1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ableStyles" Target="tableStyle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89934-BC6F-453C-AF39-E608D4603749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8588D-8F04-4CA4-8A4D-E7E82F0E5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4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7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89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15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96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7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நாம் வாழும் இந்த பூமி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நலிவுற்றவர்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நீதி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நமக்கொரு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நெறியுண்டு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2862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624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இதயங்களெல்லாம்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மாற்றங்கள்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நிறைவேறிட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மாநிலம் முழுவதும் ஒரு குடும்பம்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உடன்பிறப்பே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பகையினும்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வென்றிடுவோம்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781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3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வாய்பேசாதோர்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35: 4-7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இதோ, உங்கள்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பழிவாங்கும்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கண்கள் பார்க்கும்;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அப்பொழுது, கால் ஊனமுற்றோர்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துள்ளிக்குதிப்பர்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வாய்பேசாதோர்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பீறிட்டு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எழும்; வறண்ட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கனல் கக்கும்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மணல்பரப்பு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தடாகம் ஆகும்;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தாகமுற்ற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3345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146: 7. 8-9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9bc-10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பசித்திருப்போர்க்கு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அளிக்கின்றார்.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10632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ஆதரிக்கின்றார்;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கவிழ்த்து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கடவுள், என்றென்றும், எல்லாத்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90461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1-5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ஆள்பார்த்துச்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மோதிரமும்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பளபளப்பான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ஒருவரும்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வருகிறார்கள்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நீங்கள் பளபளப்பான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கவனம் செலுத்தி அவரைப்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பார்த்து, “தயவுசெய்து இங்கே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சொல்கிறீர்கள்.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ஏழையிடமோ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“அங்கே போய் நில்”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தரையில் உட்கார்”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சொல்கிறீர்கள். இவ்வாறு உங்களுக்குள்ளே வேறுபாடு காட்டி,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88695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செலுத்துபவருக்கு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16001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31-37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தீர் பகுதியை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தெக்கப்பொலி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 நடுவே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கடலை அடைந்தார்.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திக்கிப்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பேசுபவருமான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ஒருவரைச் சிலர் அவரிடம் கொண்டு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வைத்துக்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வேண்டிக்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தனியே அழைத்துச் சென்று,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காதுகளில் 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உமிழ்நீரால்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வானத்தை அண்ணாந்து பார்த்து, பெருமூச்சு விட்டு, அவரை நோக்கி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அதாவது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உடனே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கட்டவிழ்ந்தது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எவருக்கும் 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வேண்டாமென்று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நேர்மாறாக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மிகுதியாய் அவர்கள் அதை அறிவித்து வந்தார்கள்.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0711264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அளவு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எத்துணை நன்றாக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வருகிறார்!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செய்கிறாரே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என்று பேசிக்கொண்டார்கள்.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71475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 போலவே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 தந்து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செழிப்பாகவே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உயிர்மூச்சிலே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421055454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428941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இறைமைந்தன்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நானெங்கு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192387475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750770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89636514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மென்மையும்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ஏசுவின்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தாசனாய்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வாழவைத்ததே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352875268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84577708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53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அன்பு 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எளிமையும்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விதையாய்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கணிந்திடுமே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தஞ்சம்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19098237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20989741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7221</TotalTime>
  <Words>5896</Words>
  <Application>Microsoft Office PowerPoint</Application>
  <PresentationFormat>Widescreen</PresentationFormat>
  <Paragraphs>672</Paragraphs>
  <Slides>189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189</vt:i4>
      </vt:variant>
    </vt:vector>
  </HeadingPairs>
  <TitlesOfParts>
    <vt:vector size="197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101</cp:revision>
  <dcterms:created xsi:type="dcterms:W3CDTF">2022-07-13T11:32:32Z</dcterms:created>
  <dcterms:modified xsi:type="dcterms:W3CDTF">2024-09-02T06:23:14Z</dcterms:modified>
</cp:coreProperties>
</file>