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1"/>
  </p:notesMasterIdLst>
  <p:sldIdLst>
    <p:sldId id="4325" r:id="rId2"/>
    <p:sldId id="3363" r:id="rId3"/>
    <p:sldId id="4296" r:id="rId4"/>
    <p:sldId id="4297" r:id="rId5"/>
    <p:sldId id="3824" r:id="rId6"/>
    <p:sldId id="4298" r:id="rId7"/>
    <p:sldId id="3825" r:id="rId8"/>
    <p:sldId id="337" r:id="rId9"/>
    <p:sldId id="3583" r:id="rId10"/>
    <p:sldId id="1274" r:id="rId11"/>
    <p:sldId id="1275" r:id="rId12"/>
    <p:sldId id="3991" r:id="rId13"/>
    <p:sldId id="3992" r:id="rId14"/>
    <p:sldId id="3993" r:id="rId15"/>
    <p:sldId id="1281" r:id="rId16"/>
    <p:sldId id="1282" r:id="rId17"/>
    <p:sldId id="4240" r:id="rId18"/>
    <p:sldId id="4241" r:id="rId19"/>
    <p:sldId id="1283" r:id="rId20"/>
    <p:sldId id="1284" r:id="rId21"/>
    <p:sldId id="3994" r:id="rId22"/>
    <p:sldId id="3995" r:id="rId23"/>
    <p:sldId id="3996" r:id="rId24"/>
    <p:sldId id="3997" r:id="rId25"/>
    <p:sldId id="4242" r:id="rId26"/>
    <p:sldId id="4243" r:id="rId27"/>
    <p:sldId id="4228" r:id="rId28"/>
    <p:sldId id="3999" r:id="rId29"/>
    <p:sldId id="4000" r:id="rId30"/>
    <p:sldId id="4229" r:id="rId31"/>
    <p:sldId id="4230" r:id="rId32"/>
    <p:sldId id="1326" r:id="rId33"/>
    <p:sldId id="1327" r:id="rId34"/>
    <p:sldId id="4956" r:id="rId35"/>
    <p:sldId id="4957" r:id="rId36"/>
    <p:sldId id="3416" r:id="rId37"/>
    <p:sldId id="362" r:id="rId38"/>
    <p:sldId id="4274" r:id="rId39"/>
    <p:sldId id="4275" r:id="rId40"/>
    <p:sldId id="4276" r:id="rId41"/>
    <p:sldId id="4277" r:id="rId42"/>
    <p:sldId id="3321" r:id="rId43"/>
    <p:sldId id="3323" r:id="rId44"/>
    <p:sldId id="3324" r:id="rId45"/>
    <p:sldId id="3325" r:id="rId46"/>
    <p:sldId id="4316" r:id="rId47"/>
    <p:sldId id="4317" r:id="rId48"/>
    <p:sldId id="4318" r:id="rId49"/>
    <p:sldId id="4319" r:id="rId50"/>
    <p:sldId id="4271" r:id="rId51"/>
    <p:sldId id="4272" r:id="rId52"/>
    <p:sldId id="4273" r:id="rId53"/>
    <p:sldId id="4161" r:id="rId54"/>
    <p:sldId id="3417" r:id="rId55"/>
    <p:sldId id="4023" r:id="rId56"/>
    <p:sldId id="3290" r:id="rId57"/>
    <p:sldId id="3292" r:id="rId58"/>
    <p:sldId id="5309" r:id="rId59"/>
    <p:sldId id="3259" r:id="rId60"/>
    <p:sldId id="3297" r:id="rId61"/>
    <p:sldId id="3320" r:id="rId62"/>
    <p:sldId id="5310" r:id="rId63"/>
    <p:sldId id="5311" r:id="rId64"/>
    <p:sldId id="3850" r:id="rId65"/>
    <p:sldId id="3851" r:id="rId66"/>
    <p:sldId id="5312" r:id="rId67"/>
    <p:sldId id="3853" r:id="rId68"/>
    <p:sldId id="3246" r:id="rId69"/>
    <p:sldId id="4485" r:id="rId70"/>
    <p:sldId id="3303" r:id="rId71"/>
    <p:sldId id="3338" r:id="rId72"/>
    <p:sldId id="5313" r:id="rId73"/>
    <p:sldId id="5314" r:id="rId74"/>
    <p:sldId id="5315" r:id="rId75"/>
    <p:sldId id="1378" r:id="rId76"/>
    <p:sldId id="4482" r:id="rId77"/>
    <p:sldId id="3635" r:id="rId78"/>
    <p:sldId id="4244" r:id="rId79"/>
    <p:sldId id="4245" r:id="rId80"/>
    <p:sldId id="3649" r:id="rId81"/>
    <p:sldId id="5251" r:id="rId82"/>
    <p:sldId id="5252" r:id="rId83"/>
    <p:sldId id="5253" r:id="rId84"/>
    <p:sldId id="5254" r:id="rId85"/>
    <p:sldId id="1106" r:id="rId86"/>
    <p:sldId id="4278" r:id="rId87"/>
    <p:sldId id="4279" r:id="rId88"/>
    <p:sldId id="4280" r:id="rId89"/>
    <p:sldId id="4281" r:id="rId90"/>
    <p:sldId id="4283" r:id="rId91"/>
    <p:sldId id="4284" r:id="rId92"/>
    <p:sldId id="4282" r:id="rId93"/>
    <p:sldId id="5256" r:id="rId94"/>
    <p:sldId id="3822" r:id="rId95"/>
    <p:sldId id="3423" r:id="rId96"/>
    <p:sldId id="3408" r:id="rId97"/>
    <p:sldId id="4324" r:id="rId98"/>
    <p:sldId id="1470" r:id="rId99"/>
    <p:sldId id="1471" r:id="rId100"/>
    <p:sldId id="1472" r:id="rId101"/>
    <p:sldId id="4246" r:id="rId102"/>
    <p:sldId id="4247" r:id="rId103"/>
    <p:sldId id="4286" r:id="rId104"/>
    <p:sldId id="1476" r:id="rId105"/>
    <p:sldId id="4248" r:id="rId106"/>
    <p:sldId id="4249" r:id="rId107"/>
    <p:sldId id="4287" r:id="rId108"/>
    <p:sldId id="1480" r:id="rId109"/>
    <p:sldId id="4250" r:id="rId110"/>
    <p:sldId id="4251" r:id="rId111"/>
    <p:sldId id="4252" r:id="rId112"/>
    <p:sldId id="4288" r:id="rId113"/>
    <p:sldId id="1485" r:id="rId114"/>
    <p:sldId id="4253" r:id="rId115"/>
    <p:sldId id="4254" r:id="rId116"/>
    <p:sldId id="4289" r:id="rId117"/>
    <p:sldId id="1489" r:id="rId118"/>
    <p:sldId id="4255" r:id="rId119"/>
    <p:sldId id="4256" r:id="rId120"/>
    <p:sldId id="4327" r:id="rId121"/>
    <p:sldId id="4290" r:id="rId122"/>
    <p:sldId id="1494" r:id="rId123"/>
    <p:sldId id="4257" r:id="rId124"/>
    <p:sldId id="4258" r:id="rId125"/>
    <p:sldId id="4259" r:id="rId126"/>
    <p:sldId id="4291" r:id="rId127"/>
    <p:sldId id="1499" r:id="rId128"/>
    <p:sldId id="4261" r:id="rId129"/>
    <p:sldId id="4260" r:id="rId130"/>
    <p:sldId id="4292" r:id="rId131"/>
    <p:sldId id="1504" r:id="rId132"/>
    <p:sldId id="4262" r:id="rId133"/>
    <p:sldId id="4263" r:id="rId134"/>
    <p:sldId id="4328" r:id="rId135"/>
    <p:sldId id="4293" r:id="rId136"/>
    <p:sldId id="4483" r:id="rId137"/>
    <p:sldId id="3784" r:id="rId138"/>
    <p:sldId id="3785" r:id="rId139"/>
    <p:sldId id="3786" r:id="rId140"/>
    <p:sldId id="3787" r:id="rId141"/>
    <p:sldId id="3788" r:id="rId142"/>
    <p:sldId id="3789" r:id="rId143"/>
    <p:sldId id="3790" r:id="rId144"/>
    <p:sldId id="3791" r:id="rId145"/>
    <p:sldId id="3792" r:id="rId146"/>
    <p:sldId id="3793" r:id="rId147"/>
    <p:sldId id="3794" r:id="rId148"/>
    <p:sldId id="3795" r:id="rId149"/>
    <p:sldId id="3796" r:id="rId150"/>
    <p:sldId id="3797" r:id="rId151"/>
    <p:sldId id="3798" r:id="rId152"/>
    <p:sldId id="3799" r:id="rId153"/>
    <p:sldId id="3800" r:id="rId154"/>
    <p:sldId id="3801" r:id="rId155"/>
    <p:sldId id="4294" r:id="rId156"/>
    <p:sldId id="4295" r:id="rId157"/>
    <p:sldId id="4139" r:id="rId158"/>
    <p:sldId id="3805" r:id="rId159"/>
    <p:sldId id="3806" r:id="rId160"/>
    <p:sldId id="3807" r:id="rId161"/>
    <p:sldId id="3887" r:id="rId162"/>
    <p:sldId id="5255" r:id="rId163"/>
    <p:sldId id="4670" r:id="rId164"/>
    <p:sldId id="5305" r:id="rId165"/>
    <p:sldId id="5306" r:id="rId166"/>
    <p:sldId id="5307" r:id="rId167"/>
    <p:sldId id="5308" r:id="rId168"/>
    <p:sldId id="889" r:id="rId169"/>
    <p:sldId id="4285" r:id="rId170"/>
    <p:sldId id="4982" r:id="rId171"/>
    <p:sldId id="5250" r:id="rId172"/>
    <p:sldId id="3844" r:id="rId173"/>
    <p:sldId id="4326" r:id="rId174"/>
    <p:sldId id="4484" r:id="rId175"/>
    <p:sldId id="3651" r:id="rId176"/>
    <p:sldId id="3810" r:id="rId177"/>
    <p:sldId id="3811" r:id="rId178"/>
    <p:sldId id="3812" r:id="rId179"/>
    <p:sldId id="3813" r:id="rId180"/>
    <p:sldId id="4925" r:id="rId181"/>
    <p:sldId id="4947" r:id="rId182"/>
    <p:sldId id="4948" r:id="rId183"/>
    <p:sldId id="4147" r:id="rId184"/>
    <p:sldId id="3691" r:id="rId185"/>
    <p:sldId id="3692" r:id="rId186"/>
    <p:sldId id="3693" r:id="rId187"/>
    <p:sldId id="4966" r:id="rId188"/>
    <p:sldId id="3835" r:id="rId189"/>
    <p:sldId id="3897" r:id="rId19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notesMaster" Target="notesMasters/notesMaster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presProps" Target="presProps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viewProps" Target="viewProps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tableStyles" Target="tableStyles.xml"/><Relationship Id="rId190" Type="http://schemas.openxmlformats.org/officeDocument/2006/relationships/slide" Target="slides/slide189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A89934-BC6F-453C-AF39-E608D4603749}" type="datetimeFigureOut">
              <a:rPr lang="en-US" smtClean="0"/>
              <a:t>02-Sep-24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88588D-8F04-4CA4-8A4D-E7E82F0E5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227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175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4427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176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874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177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88943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178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21550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179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3963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US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2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3ஆம்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 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3597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நீதி உள்ளவர்;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நேர்மையானது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35836"/>
            <a:ext cx="12191999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இறையாட்சியின்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மனிதர்களே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மரிமைந்தனின்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சீடர்களே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 அழைக்கின்றார்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இணைக்கின்றார்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உலகொன்றைப்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274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936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நாம் வாழும் இந்த பூமி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நலமாகிட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வேண்டாமா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நலிவுற்றவர்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நீதி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வேண்டாமா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காட்டிய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வழியுண்டு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இயங்கிட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நமக்கொரு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நெறியுண்டு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எதிர்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நோக்குடன்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கதிர்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விளைந்திடும்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காணுங்கள்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228625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35836"/>
            <a:ext cx="12191999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இறையாட்சியின்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மனிதர்களே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மரிமைந்தனின்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சீடர்களே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 அழைக்கின்றார்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இணைக்கின்றார்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உலகொன்றைப்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624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1999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இதயங்களெல்லாம்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சேர்ந்திட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வேண்டாமா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இறையாட்சியின்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மாற்றங்கள்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நிறைவேறிட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வேண்டாமா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மாநிலம் முழுவதும் ஒரு குடும்பம்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மாந்தர்கள்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உடன்பிறப்பே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உண்மையை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பகையினும்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வென்றிடுவோம்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97818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35836"/>
            <a:ext cx="12191999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இறையாட்சியின்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மனிதர்களே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மரிமைந்தனின்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சீடர்களே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 அழைக்கின்றார்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இணைக்கின்றார்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உலகொன்றைப்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331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அன்புக்கு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மக்களுக்கு உண்மையான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தீயோர்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எச்சரிக்காவிடில்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இரத்தப்பழியை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எசேக்கியேல்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33: 7-9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கூறியது: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நான் உன்னை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வீட்டாருக்கும்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காவலாளியாக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ஏற்படுத்தியுள்ளேன்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போதெல்லாம் நீ என் பொருட்டு அவர்களை எச்சரிக்க வேண்டும்.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தீயோரிடம்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நான், ‘ 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சொல்ல,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அத்தீயோர்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எச்சரிக்காவிடில்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அத்தீயோர்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குற்றத்திலேயே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ஆனால், அவர்களது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பழியை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திரும்ப வேண்டுமென்று நீ எச்சரித்தும் அவர்கள்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திரும்பாவிட்டால்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குற்றத்திலேயே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நீயோ,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89130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95: 1-2. 6-7. 8-9 (பல்லவி: 8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உங்கள்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கடினப்படுத்திக்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கொள்ளாதீர்கள்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பாறையைப்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ஆர்ப்பரியுங்கள்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நன்றியுடன்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பாக்களால்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அவரைப் போற்றி ஆர்ப்பரிப்போம்.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உங்கள்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கடினப்படுத்திக்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கொள்ளாதீர்கள்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தாள்பணிந்து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நம்மை உருவாக்கிய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முழந்தாளிடுவோம்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அவரே நம் கடவுள்;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நாமோ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மேய்ச்சலின்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மக்கள்; நாம் அவர் பேணிக் காக்கும் ஆடுகள். இன்று நீங்கள்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செவிகொடுத்தால்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எத்துணை நலம்!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உங்கள்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கடினப்படுத்திக்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கொள்ளாதீர்கள்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554297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மெரிபாவிலும்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பாலைநிலத்தில்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மாசாவிலும்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செய்ததுபோல்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கடினப்படுத்திக்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அங்கே உங்கள் மூதாதையர்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சோதித்தனர்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பார்த்தனர்.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உங்கள்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கடினப்படுத்திக்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கொள்ளாதீர்கள்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006606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உரோமையருக்கு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13: 8-10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யாருக்கும் எதிலும் கடன்படாதீர்கள். ஒருவருக்கொருவர்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செலுத்த வேண்டிய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இருக்கட்டும்.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பிறரிடத்தில்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அன்புகூர்பவர்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ஆவார். ஏனெனில், “விபசாரம் செய்யாதே, கொலை செய்யாதே, களவு செய்யாதே,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பிறருக்குரியதைக்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“உன்மீது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அன்புகூர்வதுபோல்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அடுத்திருப்பவர்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அன்புகூர்வாயாக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அடங்கியுள்ளன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அடுத்திருப்பவருக்குத்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தீங்கிழைக்காது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ஆகவே அன்பே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நிறைவு.</a:t>
            </a:r>
          </a:p>
        </p:txBody>
      </p:sp>
    </p:spTree>
    <p:extLst>
      <p:ext uri="{BB962C8B-B14F-4D97-AF65-F5344CB8AC3E}">
        <p14:creationId xmlns:p14="http://schemas.microsoft.com/office/powerpoint/2010/main" val="50394106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 19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ஒப்புரவாக்கினார்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ஒப்புரவுச்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செய்தியை அவரே எங்களிடம் ஒப்படைத்தார்.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குற்றம் செய்தவர்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நல்லது; உங்கள் உறவு தொடரும்.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18: 15-20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“உங்கள்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செய்தால் நீங்களும் அவரும்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தனித்திருக்கும்போது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குற்றத்தை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எடுத்துக்காட்டுங்கள்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நல்லது; உங்கள் உறவு தொடரும்.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இல்லையென்றால்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‘இரண்டு அல்லது மூன்று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சாட்சிகளுடைய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வாக்குமூலத்தால்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உறுதி செய்யப்படும்’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மொழிக்கு ஏற்ப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ஒன்றிரண்டு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கூட்டிக்கொண்டு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செவிசாய்க்காவிடில்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செவிசாய்க்காவிடில்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இனத்தவர் போலவும்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வரிதண்டுபவர்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போலவும் இருக்கட்டும்.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மண்ணுலகில் நீங்கள் தடை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செய்பவை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தடை செய்யப்படும்; மண்ணுலகில்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அனுமதிப்பவை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543179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அனுமதிக்கப்படும்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நான் 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இருவர் மண்ணுலகில் தாங்கள் வேண்டும்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குறித்தும்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மனமொத்திருந்தால்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இருக்கும் என் தந்தை அதை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இரண்டு அல்லது மூன்று பேர்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பொருட்டு எங்கே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கூடியிருக்கின்றார்களோ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இருக்கிறேன் என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302719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127912243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8312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பாதாளம் இறங்கி மூன்றாம் நாள்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நடுத்தீர்க்க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42048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உள்ளுயிர்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நாளில்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அளிக்கும்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305973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79641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 காணிக்கை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இறவாத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காணிக்கை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 மனித உறவின்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சின்னமாம்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காணிக்கை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மேகங்கள்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வான்மழை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அருவியாகுமே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சான்றாகுமே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வார்த்தையை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வாழ்வாக்கி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வழிகாட்டிச்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வரம் ஒன்று தா (2) இதய காணிக்கை</a:t>
            </a:r>
          </a:p>
        </p:txBody>
      </p:sp>
    </p:spTree>
    <p:extLst>
      <p:ext uri="{BB962C8B-B14F-4D97-AF65-F5344CB8AC3E}">
        <p14:creationId xmlns:p14="http://schemas.microsoft.com/office/powerpoint/2010/main" val="149314442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 காணிக்கை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இறவாத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காணிக்கை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 மனித உறவின்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சின்னமாம்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காணிக்கை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உயர்ந்திடவே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கோயிலாகுமே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நல்வாழ்வு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பரிசாகுமே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மாறாத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 உள்ளம் தா (2) இதய காணிக்கை</a:t>
            </a:r>
          </a:p>
        </p:txBody>
      </p:sp>
    </p:spTree>
    <p:extLst>
      <p:ext uri="{BB962C8B-B14F-4D97-AF65-F5344CB8AC3E}">
        <p14:creationId xmlns:p14="http://schemas.microsoft.com/office/powerpoint/2010/main" val="417888758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உண்மையான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காரணரே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தகுந்த முறையில் வழிபட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உண்மையான உணர்வோடு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பங்கேற்பதன்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வழியாக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ஒன்றுபடுவோமாக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63: 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கலைமான்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நீரோடைகளுக்காக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போல, கடவுளே!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வாழும் கடவுள் மீது என் ஆன்மா தாகம்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2986932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8:12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நானே: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பின்தொடர்பவர்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நடக்கமாட்டார்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வழிகாட்டும்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3027219767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நீதானே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சொந்தம்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எனக்கேது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உனையென்றும்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ஏழை (என்) நெஞ்சம்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சொந்தம் நீயே தஞ்சம்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செல்வம்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மையம்</a:t>
            </a:r>
          </a:p>
        </p:txBody>
      </p:sp>
    </p:spTree>
    <p:extLst>
      <p:ext uri="{BB962C8B-B14F-4D97-AF65-F5344CB8AC3E}">
        <p14:creationId xmlns:p14="http://schemas.microsoft.com/office/powerpoint/2010/main" val="992492877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கொடியோடு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கிளை போலவே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வேண்டுமே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 தந்து 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செழிப்பாகவே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உயிர்மூச்சிலே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சொந்தம் நீயே தஞ்சம்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செல்வம்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மையம்</a:t>
            </a:r>
          </a:p>
        </p:txBody>
      </p:sp>
    </p:spTree>
    <p:extLst>
      <p:ext uri="{BB962C8B-B14F-4D97-AF65-F5344CB8AC3E}">
        <p14:creationId xmlns:p14="http://schemas.microsoft.com/office/powerpoint/2010/main" val="4210554549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நீதானே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சொந்தம்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எனக்கேது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உனையென்றும்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ஏழை (என்) நெஞ்சம்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சொந்தம் நீயே தஞ்சம்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செல்வம்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மையம்</a:t>
            </a:r>
          </a:p>
        </p:txBody>
      </p:sp>
    </p:spTree>
    <p:extLst>
      <p:ext uri="{BB962C8B-B14F-4D97-AF65-F5344CB8AC3E}">
        <p14:creationId xmlns:p14="http://schemas.microsoft.com/office/powerpoint/2010/main" val="2254289411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வார்த்தைகளோ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இறைமைந்தன்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இருக்கின்றன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நானெங்கு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வருவேன்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சொந்தம் நீயே தஞ்சம்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செல்வம்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மையம்</a:t>
            </a:r>
          </a:p>
        </p:txBody>
      </p:sp>
    </p:spTree>
    <p:extLst>
      <p:ext uri="{BB962C8B-B14F-4D97-AF65-F5344CB8AC3E}">
        <p14:creationId xmlns:p14="http://schemas.microsoft.com/office/powerpoint/2010/main" val="1923874750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நீதானே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சொந்தம்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எனக்கேது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உனையென்றும்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ஏழை (என்) நெஞ்சம்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சொந்தம் நீயே தஞ்சம்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செல்வம்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மையம்</a:t>
            </a:r>
          </a:p>
        </p:txBody>
      </p:sp>
    </p:spTree>
    <p:extLst>
      <p:ext uri="{BB962C8B-B14F-4D97-AF65-F5344CB8AC3E}">
        <p14:creationId xmlns:p14="http://schemas.microsoft.com/office/powerpoint/2010/main" val="2257507708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நம்பிக்கையாளருக்கு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உணவு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திருமகன் அளிக்கும் மாபெரும்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வளம் பெற்று அவரது வாழ்வில்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பங்கேற்கும்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என்றென்றும் வாழ்ந்து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5383857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 அழகு உன் அருள் அழகு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 அழகு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அன்பழகு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(2)*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நீர்ச்சுமையே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தாவீதின்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கோபுரமே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சாரோனின்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மலரழகே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சீயோனின்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(என்ன அழகு…)*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1896365143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தாழ்ச்சியின்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மென்மையும்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வார்த்தையின்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உண்மையும்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கொள்ளைக்கொண்டதே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கொள்ளைக்கொண்டதே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(2)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ஏசுவின்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தாசனாய்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வாழவைத்ததே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–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அன்பே…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–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(என்ன அழகு…)*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3528752686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 அழகு உன் அருள் அழகு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 அழகு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அன்பழகு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(2)*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நீர்ச்சுமையே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தாவீதின்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கோபுரமே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சாரோனின்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மலரழகே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சீயோனின்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(என்ன அழகு…)*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2845777084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853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அன்பு விழி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கருணையும்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எளிமையும்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விதையாய்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நெஞ்சினில்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விளைந்திடுமே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கணிந்திடுமே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வளமையும்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வசந்தமும்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தஞ்சம் 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வந்ததே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–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அன்பே…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–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(என்ன அழகு…)*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1190982370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 அழகு உன் அருள் அழகு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 அழகு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அன்பழகு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(2)*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நீர்ச்சுமையே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தாவீதின்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கோபுரமே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சாரோனின்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மலரழகே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சீயோனின்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(என்ன அழகு…)*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1209897418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7224</TotalTime>
  <Words>5899</Words>
  <Application>Microsoft Office PowerPoint</Application>
  <PresentationFormat>Widescreen</PresentationFormat>
  <Paragraphs>671</Paragraphs>
  <Slides>189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189</vt:i4>
      </vt:variant>
    </vt:vector>
  </HeadingPairs>
  <TitlesOfParts>
    <vt:vector size="197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100</cp:revision>
  <dcterms:created xsi:type="dcterms:W3CDTF">2022-07-13T11:32:32Z</dcterms:created>
  <dcterms:modified xsi:type="dcterms:W3CDTF">2024-09-02T06:19:57Z</dcterms:modified>
</cp:coreProperties>
</file>