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3"/>
  </p:notesMasterIdLst>
  <p:sldIdLst>
    <p:sldId id="5021" r:id="rId2"/>
    <p:sldId id="5253" r:id="rId3"/>
    <p:sldId id="3609" r:id="rId4"/>
    <p:sldId id="4063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5254" r:id="rId32"/>
    <p:sldId id="4023" r:id="rId33"/>
    <p:sldId id="3290" r:id="rId34"/>
    <p:sldId id="3292" r:id="rId35"/>
    <p:sldId id="5269" r:id="rId36"/>
    <p:sldId id="5270" r:id="rId37"/>
    <p:sldId id="5271" r:id="rId38"/>
    <p:sldId id="3259" r:id="rId39"/>
    <p:sldId id="3297" r:id="rId40"/>
    <p:sldId id="3320" r:id="rId41"/>
    <p:sldId id="5272" r:id="rId42"/>
    <p:sldId id="5273" r:id="rId43"/>
    <p:sldId id="3246" r:id="rId44"/>
    <p:sldId id="3260" r:id="rId45"/>
    <p:sldId id="3303" r:id="rId46"/>
    <p:sldId id="3338" r:id="rId47"/>
    <p:sldId id="5267" r:id="rId48"/>
    <p:sldId id="5268" r:id="rId49"/>
    <p:sldId id="1378" r:id="rId50"/>
    <p:sldId id="4482" r:id="rId51"/>
    <p:sldId id="4495" r:id="rId52"/>
    <p:sldId id="3841" r:id="rId53"/>
    <p:sldId id="4960" r:id="rId54"/>
    <p:sldId id="5255" r:id="rId55"/>
    <p:sldId id="3424" r:id="rId56"/>
    <p:sldId id="1470" r:id="rId57"/>
    <p:sldId id="1471" r:id="rId58"/>
    <p:sldId id="1472" r:id="rId59"/>
    <p:sldId id="4246" r:id="rId60"/>
    <p:sldId id="4247" r:id="rId61"/>
    <p:sldId id="4286" r:id="rId62"/>
    <p:sldId id="1476" r:id="rId63"/>
    <p:sldId id="3972" r:id="rId64"/>
    <p:sldId id="4297" r:id="rId65"/>
    <p:sldId id="4287" r:id="rId66"/>
    <p:sldId id="1480" r:id="rId67"/>
    <p:sldId id="4250" r:id="rId68"/>
    <p:sldId id="4251" r:id="rId69"/>
    <p:sldId id="4288" r:id="rId70"/>
    <p:sldId id="1485" r:id="rId71"/>
    <p:sldId id="4253" r:id="rId72"/>
    <p:sldId id="4254" r:id="rId73"/>
    <p:sldId id="4289" r:id="rId74"/>
    <p:sldId id="1489" r:id="rId75"/>
    <p:sldId id="4485" r:id="rId76"/>
    <p:sldId id="4256" r:id="rId77"/>
    <p:sldId id="4290" r:id="rId78"/>
    <p:sldId id="1494" r:id="rId79"/>
    <p:sldId id="4257" r:id="rId80"/>
    <p:sldId id="4258" r:id="rId81"/>
    <p:sldId id="4291" r:id="rId82"/>
    <p:sldId id="1499" r:id="rId83"/>
    <p:sldId id="4486" r:id="rId84"/>
    <p:sldId id="4260" r:id="rId85"/>
    <p:sldId id="4298" r:id="rId86"/>
    <p:sldId id="4292" r:id="rId87"/>
    <p:sldId id="4299" r:id="rId88"/>
    <p:sldId id="4262" r:id="rId89"/>
    <p:sldId id="4263" r:id="rId90"/>
    <p:sldId id="4293" r:id="rId91"/>
    <p:sldId id="4300" r:id="rId92"/>
    <p:sldId id="4301" r:id="rId93"/>
    <p:sldId id="4302" r:id="rId94"/>
    <p:sldId id="4303" r:id="rId95"/>
    <p:sldId id="4304" r:id="rId96"/>
    <p:sldId id="4305" r:id="rId97"/>
    <p:sldId id="4306" r:id="rId98"/>
    <p:sldId id="4307" r:id="rId99"/>
    <p:sldId id="4483" r:id="rId100"/>
    <p:sldId id="3784" r:id="rId101"/>
    <p:sldId id="3785" r:id="rId102"/>
    <p:sldId id="3786" r:id="rId103"/>
    <p:sldId id="4322" r:id="rId104"/>
    <p:sldId id="3788" r:id="rId105"/>
    <p:sldId id="3789" r:id="rId106"/>
    <p:sldId id="3790" r:id="rId107"/>
    <p:sldId id="3791" r:id="rId108"/>
    <p:sldId id="3792" r:id="rId109"/>
    <p:sldId id="3793" r:id="rId110"/>
    <p:sldId id="3794" r:id="rId111"/>
    <p:sldId id="3795" r:id="rId112"/>
    <p:sldId id="3796" r:id="rId113"/>
    <p:sldId id="3797" r:id="rId114"/>
    <p:sldId id="3798" r:id="rId115"/>
    <p:sldId id="3799" r:id="rId116"/>
    <p:sldId id="3800" r:id="rId117"/>
    <p:sldId id="4323" r:id="rId118"/>
    <p:sldId id="4295" r:id="rId119"/>
    <p:sldId id="3802" r:id="rId120"/>
    <p:sldId id="4324" r:id="rId121"/>
    <p:sldId id="3805" r:id="rId122"/>
    <p:sldId id="3806" r:id="rId123"/>
    <p:sldId id="3807" r:id="rId124"/>
    <p:sldId id="5256" r:id="rId125"/>
    <p:sldId id="5257" r:id="rId126"/>
    <p:sldId id="4367" r:id="rId127"/>
    <p:sldId id="3471" r:id="rId128"/>
    <p:sldId id="3421" r:id="rId129"/>
    <p:sldId id="5263" r:id="rId130"/>
    <p:sldId id="5264" r:id="rId131"/>
    <p:sldId id="5265" r:id="rId132"/>
    <p:sldId id="5266" r:id="rId133"/>
    <p:sldId id="4964" r:id="rId134"/>
    <p:sldId id="4965" r:id="rId135"/>
    <p:sldId id="5251" r:id="rId136"/>
    <p:sldId id="5252" r:id="rId137"/>
    <p:sldId id="5258" r:id="rId138"/>
    <p:sldId id="4330" r:id="rId139"/>
    <p:sldId id="4484" r:id="rId140"/>
    <p:sldId id="4524" r:id="rId141"/>
    <p:sldId id="4525" r:id="rId142"/>
    <p:sldId id="4946" r:id="rId143"/>
    <p:sldId id="4926" r:id="rId144"/>
    <p:sldId id="4927" r:id="rId145"/>
    <p:sldId id="4951" r:id="rId146"/>
    <p:sldId id="4952" r:id="rId147"/>
    <p:sldId id="4953" r:id="rId148"/>
    <p:sldId id="4954" r:id="rId149"/>
    <p:sldId id="4966" r:id="rId150"/>
    <p:sldId id="3835" r:id="rId151"/>
    <p:sldId id="3897" r:id="rId1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03-Sep-24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5539470" y="1963883"/>
            <a:ext cx="640124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23ஆம்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7C676A9-1620-24E8-02C1-13897FD66D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6" t="-6304" r="29323" b="-3390"/>
          <a:stretch/>
        </p:blipFill>
        <p:spPr bwMode="auto">
          <a:xfrm>
            <a:off x="0" y="384871"/>
            <a:ext cx="5288188" cy="578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086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நீதி உள்ளவர்;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நேர்மையானது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5013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தமிழால் உன் புகழ் பாடி தேவா நான் தினம்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வருவாயே திருநாயகா வரம் தருவாயே உருவானவா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எனைச்சூழும் துன்பங்கள் கணையாக வரும்போது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துணையாகி எனையாள்பவா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மனநோயில் நான் மூழ்கி மடிகின்ற பொழுதங்கு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குணமாக்க வருவாயப்பா எனை உனதாக்கி அருள்வாயப்பா</a:t>
            </a:r>
          </a:p>
        </p:txBody>
      </p:sp>
    </p:spTree>
    <p:extLst>
      <p:ext uri="{BB962C8B-B14F-4D97-AF65-F5344CB8AC3E}">
        <p14:creationId xmlns:p14="http://schemas.microsoft.com/office/powerpoint/2010/main" val="1612168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தமிழால் உன் புகழ் பாடி தேவா நான் தினம்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வருவாயே திருநாயகா வரம் தருவாயே உருவானவா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உலகெல்லாம் இருளாகி உடனுள்ளோர் சென்றாலும்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வழிகாட்டும் ஒளியானவா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நீதானே எனக்கெல்லாம் நினைவெல்லாம் நீதானே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நாதா உன் புகழ்பாடுவேன் எனை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நாளெல்லாம் நீ ஆளுவாய்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1775902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அன்புக்கு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மக்களுக்கு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87302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பலியிடப்பட்டிருக்கிறார்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5: 1-8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பரத்தைமை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உண்டெனக்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கேள்விப்படுகிறேன். ஒருவன் தன் தந்தையின் மறு மனைவியை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வைத்துக்கொண்டிருக்கிறானாம்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இத்தகைய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பரத்தைமை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காணப்படவில்லை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இதை அறிந்தும்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இறுமாப்புடன்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இருப்பது எப்படி?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துயரமடைந்திருக்க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வேண்டாமா? இப்படிச்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தள்ளிவைத்திருக்க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வேண்டாமா?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உடலால் உங்களோடு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இல்லாவிடினும்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இருக்கிறேன். நான் உங்களோடு இருப்பதாக எண்ணி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அச்செயலைச்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செய்தவனுக்கு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ஏற்கெனவே தீர்ப்பு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அளித்துவிட்டேன்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நம் ஆண்டவர்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கூடிவரும்போது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இருப்பேன். அப்போது நம் ஆண்டவர்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அத்தகையவனைச்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சாத்தானிடம்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ஒப்புவிக்க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57269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அவனது உடல்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அழிவுற்றாலும்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அவன்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மீட்படைவதற்காக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இவ்வாறு செய்வோம்.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பெருமை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பாராட்டுவது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நல்லதல்ல. சிறிதளவு புளிப்பு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பிசைந்த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புளிக்க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வைக்கும் என்பது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தெரியாதா? எனவே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புளிப்புச்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சத்துள்ள பழைய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எறிந்துவிடுங்கள்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புதிதாய்ப்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பிசைந்த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மாவாயிருப்பீர்கள்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புளிப்பற்ற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மாவாய்த்தான்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59564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இருக்கிறீர்கள். ஏனெனில்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பலியிடப்பட்டிருக்கிறார்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ஆகையால் பழைய புளிப்பு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தவிர்க்க வேண்டும். தீமை,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பரத்தைமை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போன்ற புளிப்பு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மாறாக நேர்மை, உண்மை போன்ற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புளிப்பற்ற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58297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 4-5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5b-6. 11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பாதையில் என்னை நடத்தும்.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பொல்லாங்கைப்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இறைவன் இல்லை;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இடமில்லை.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ஆணவமிக்கோர்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பாதையில் என்னை நடத்தும்.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தீங்கிழைக்கும்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பொய்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பேசுவோரை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அழித்திடுவீர்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கொலை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வெறியரையும்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வஞ்சகரையும்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அருவருக்கின்றீர்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பாதையில் என்னை நடத்தும்.</a:t>
            </a:r>
          </a:p>
        </p:txBody>
      </p:sp>
    </p:spTree>
    <p:extLst>
      <p:ext uri="{BB962C8B-B14F-4D97-AF65-F5344CB8AC3E}">
        <p14:creationId xmlns:p14="http://schemas.microsoft.com/office/powerpoint/2010/main" val="13570821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ஆனால்,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பாதுகாப்பீர்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பற்றுடையோர்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பாதையில் என்னை நடத்தும்.</a:t>
            </a:r>
          </a:p>
        </p:txBody>
      </p:sp>
    </p:spTree>
    <p:extLst>
      <p:ext uri="{BB962C8B-B14F-4D97-AF65-F5344CB8AC3E}">
        <p14:creationId xmlns:p14="http://schemas.microsoft.com/office/powerpoint/2010/main" val="33821642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10: 27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என் ஆடுகள்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ஓய்வு நாளில்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குணப்படுத்துவாரா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கூர்ந்து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கவனித்துக்கொண்டேயிருந்தனர்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6: 6-11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ஓய்வு நாளில்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தொழுகைக்கூடத்திற்குள்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அங்கே வலக்கை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சூம்பியவர்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இருந்தார்.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குற்றம்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ஓய்வு நாளில்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குணப்படுத்துவாரா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கூர்ந்து கவனித்துக் கொண்டே இருந்தனர்.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எண்ணங்களைஅறிந்து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சூம்பியவரை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“எழுந்து நடுவே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நில்லும்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!” என்றார்.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எழுந்து நின்றார்.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அவர்களை நோக்கி, “உங்களிடம் ஒன்று கேட்கிறேன்: ஓய்வு நாளில் 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தீமை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அழிப்பதா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எது முறை?” என்று கேட்டார். பிறகு அவர் சுற்றிலும் திரும்பி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பார்த்துவிட்டு,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!” என்று அவரிடம் கூறினார். அவரும் அப்படியே செய்தார். அவருடைய 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நலமடைந்தது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61881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கோபவெறிகொண்டு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 செய்யலாம்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கலந்து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8573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அன்போடு வந்தோம் காணிக்கை தந்தோம்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சேர்ப்பாய்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பொன்னான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புடமிட்டு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மணம் வீச வைத்தோம் ஆ ...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புதிரான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எதிரானதாலே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பொலிவாகச்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மாபரனே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92148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அன்போடு வந்தோம் காணிக்கை தந்தோம்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சேர்ப்பாய்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இருளானதாலே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ஏற்றி வைத்தோம்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கருகி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உருகி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33802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காரணரே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தகுந்த முறையில் வழிபட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உண்மையான உணர்வோடு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ஒன்றுபடுவோமாக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02737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63: 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கலைமான்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நீரோடைகளுக்காக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போல, கடவுளே! என் ஆன்மா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 கடவுள் மீது என் ஆன்மா தாகம்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69420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8:12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நானே: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வழிகாட்டும்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02721976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 வளர்க்கும் விருந்தாக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 வானின் அமுதே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செடியைப் பிரிந்த கொடியாக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மடிந்து அழிந்து போகாமல்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 கொடியாய் புவியினரை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அணைக்கும் இனிய விருந்தே வா</a:t>
            </a:r>
          </a:p>
        </p:txBody>
      </p:sp>
    </p:spTree>
    <p:extLst>
      <p:ext uri="{BB962C8B-B14F-4D97-AF65-F5344CB8AC3E}">
        <p14:creationId xmlns:p14="http://schemas.microsoft.com/office/powerpoint/2010/main" val="34728041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 வளர்க்கும் விருந்தாக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 வானின் அமுதே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படர்ந்த இருளோ மறைந்துவிடும்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பருதி முகத்தைக் காண்பதனால்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 வாழ்வு முழுமை பெறும்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தேவன் உமது வருகையினால்</a:t>
            </a:r>
          </a:p>
        </p:txBody>
      </p:sp>
    </p:spTree>
    <p:extLst>
      <p:ext uri="{BB962C8B-B14F-4D97-AF65-F5344CB8AC3E}">
        <p14:creationId xmlns:p14="http://schemas.microsoft.com/office/powerpoint/2010/main" val="79858200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836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வளர்க்கும் தெய்வமே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247067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8363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எம்மாவூர்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பயணத்தில்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நடந்தீர்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பயணத்தில்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வேண்டும்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வரம் வேண்டும்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617206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836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வளர்க்கும் தெய்வமே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541228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836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ஐந்து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ஐந்தாயிரம்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 வந்தனர்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கண்டனர்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 நம்பி உம் மாட்சி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164527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836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வளர்க்கும் தெய்வமே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78071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உணவு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திருமகன் அளிக்கும் மாபெரும்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வளம் பெற்று அவரது வாழ்வில்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492969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கன்னிமையில் இறைவன் உருக்கொடுத்தார்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முன்னவனின் அன்னையெனத் திகழ்ந்தாள்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மனுக்குலம் வாழ்ந்திட பாதை படைத்தாள்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தினம் அவள் புகழினைப்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408189524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பாவமதால் மனிதன் அருளிழந்தான் - அன்று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பாசமதால் அன்னை கருணை கொண்டாள்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வாடினோர் வாழ்வு கண்டார்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அவள் புகழ்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335043132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11249</TotalTime>
  <Words>5029</Words>
  <Application>Microsoft Office PowerPoint</Application>
  <PresentationFormat>Widescreen</PresentationFormat>
  <Paragraphs>552</Paragraphs>
  <Slides>151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151</vt:i4>
      </vt:variant>
    </vt:vector>
  </HeadingPairs>
  <TitlesOfParts>
    <vt:vector size="160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99</cp:revision>
  <dcterms:created xsi:type="dcterms:W3CDTF">2022-07-13T11:51:49Z</dcterms:created>
  <dcterms:modified xsi:type="dcterms:W3CDTF">2024-09-03T06:48:52Z</dcterms:modified>
</cp:coreProperties>
</file>